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05574700"/>
              </p:ext>
            </p:extLst>
          </p:nvPr>
        </p:nvGraphicFramePr>
        <p:xfrm>
          <a:off x="5025008" y="4077073"/>
          <a:ext cx="4693124" cy="2331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ночью снег, низовая метель. Ветер юго-западный 9-14, днем порывы 15-20 м/с. Температура воздуха ночью 6-8,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 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17305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5730</cp:revision>
  <cp:lastPrinted>2021-07-01T03:56:27Z</cp:lastPrinted>
  <dcterms:created xsi:type="dcterms:W3CDTF">2018-03-27T06:03:00Z</dcterms:created>
  <dcterms:modified xsi:type="dcterms:W3CDTF">2024-11-14T07:39:24Z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