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45794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0 градусов.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5-10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837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ноября, ночью 16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38454</TotalTime>
  <Words>591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5143</cp:revision>
  <cp:lastPrinted>2021-02-03T11:37:00Z</cp:lastPrinted>
  <dcterms:created xsi:type="dcterms:W3CDTF">2018-03-27T06:03:00Z</dcterms:created>
  <dcterms:modified xsi:type="dcterms:W3CDTF">2024-11-14T09:28:46Z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