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577340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15 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15</a:t>
            </a:r>
            <a:r>
              <a:rPr lang="kk-KZ" altLang="ru-RU" sz="1200" b="1" dirty="0" smtClean="0">
                <a:solidFill>
                  <a:srgbClr val="000000"/>
                </a:solidFill>
                <a:latin typeface="Times New Roman" pitchFamily="18" charset="0"/>
                <a:cs typeface="Times New Roman" pitchFamily="18" charset="0"/>
              </a:rPr>
              <a:t>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аздаған қар жауады. Оңтүстіктен, оңтүстік-батыстан </a:t>
            </a:r>
            <a:r>
              <a:rPr lang="kk-KZ" sz="1200" dirty="0">
                <a:latin typeface="Times New Roman" panose="02020603050405020304" pitchFamily="18" charset="0"/>
                <a:cs typeface="Times New Roman" panose="02020603050405020304" pitchFamily="18" charset="0"/>
              </a:rPr>
              <a:t>жел соғады, күші 5-10 м/с. Ауа температурасы түнде </a:t>
            </a:r>
            <a:r>
              <a:rPr lang="kk-KZ" sz="1200" dirty="0" smtClean="0">
                <a:latin typeface="Times New Roman" panose="02020603050405020304" pitchFamily="18" charset="0"/>
                <a:cs typeface="Times New Roman" panose="02020603050405020304" pitchFamily="18" charset="0"/>
              </a:rPr>
              <a:t>2-4 градус 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шамасында болады.</a:t>
            </a:r>
          </a:p>
          <a:p>
            <a:pPr algn="ctr"/>
            <a:r>
              <a:rPr lang="kk-KZ" altLang="ru-RU" sz="1200" b="1" dirty="0" smtClean="0">
                <a:solidFill>
                  <a:srgbClr val="000000"/>
                </a:solidFill>
                <a:latin typeface="Times New Roman" pitchFamily="18" charset="0"/>
                <a:cs typeface="Times New Roman" pitchFamily="18" charset="0"/>
              </a:rPr>
              <a:t>16 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a:t>
            </a:r>
            <a:r>
              <a:rPr lang="kk-KZ" sz="1200" b="1" dirty="0" smtClean="0">
                <a:solidFill>
                  <a:srgbClr val="000000"/>
                </a:solidFill>
                <a:latin typeface="Times New Roman" pitchFamily="18" charset="0"/>
                <a:cs typeface="Times New Roman" pitchFamily="18" charset="0"/>
              </a:rPr>
              <a:t>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9310789"/>
              </p:ext>
            </p:extLst>
          </p:nvPr>
        </p:nvGraphicFramePr>
        <p:xfrm>
          <a:off x="5024438" y="4143380"/>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15 қарашада, 16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19736</TotalTime>
  <Words>518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4998</cp:revision>
  <cp:lastPrinted>2021-07-01T07:38:07Z</cp:lastPrinted>
  <dcterms:created xsi:type="dcterms:W3CDTF">2018-03-27T06:03:00Z</dcterms:created>
  <dcterms:modified xsi:type="dcterms:W3CDTF">2024-11-14T09:28:38Z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