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964" autoAdjust="0"/>
  </p:normalViewPr>
  <p:slideViewPr>
    <p:cSldViewPr showGuides="1">
      <p:cViewPr>
        <p:scale>
          <a:sx n="125" d="100"/>
          <a:sy n="125" d="100"/>
        </p:scale>
        <p:origin x="27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994827"/>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 градус </a:t>
            </a:r>
            <a:r>
              <a:rPr lang="ru-RU" sz="1200" dirty="0" err="1" smtClean="0">
                <a:latin typeface="Times New Roman" panose="02020603050405020304" pitchFamily="18" charset="0"/>
                <a:cs typeface="Times New Roman" panose="02020603050405020304" pitchFamily="18" charset="0"/>
              </a:rPr>
              <a:t>аймағы</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қарашаға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15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solidFill>
                  <a:srgbClr val="FF0000"/>
                </a:solidFill>
                <a:latin typeface="Times New Roman" panose="02020603050405020304" pitchFamily="18" charset="0"/>
                <a:cs typeface="Times New Roman" panose="02020603050405020304" pitchFamily="18" charset="0"/>
              </a:rPr>
              <a:t>Көшпелі</a:t>
            </a:r>
            <a:r>
              <a:rPr lang="ru-RU" sz="1200" dirty="0" smtClean="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бұлтты</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жауын-шашынсыз</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Оңтүстік-батыстан</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оңтүстіктен</a:t>
            </a:r>
            <a:r>
              <a:rPr lang="ru-RU" sz="1200" dirty="0" smtClean="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жел</a:t>
            </a:r>
            <a:r>
              <a:rPr lang="ru-RU" sz="1200" dirty="0" smtClean="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соғады</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күші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smtClean="0">
                <a:solidFill>
                  <a:srgbClr val="FF0000"/>
                </a:solidFill>
                <a:latin typeface="Times New Roman" panose="02020603050405020304" pitchFamily="18" charset="0"/>
                <a:cs typeface="Times New Roman" panose="02020603050405020304" pitchFamily="18" charset="0"/>
              </a:rPr>
              <a:t>9-14 </a:t>
            </a:r>
            <a:r>
              <a:rPr lang="ru-RU" sz="1200" dirty="0">
                <a:solidFill>
                  <a:srgbClr val="FF0000"/>
                </a:solidFill>
                <a:latin typeface="Times New Roman" panose="02020603050405020304" pitchFamily="18" charset="0"/>
                <a:cs typeface="Times New Roman" panose="02020603050405020304" pitchFamily="18" charset="0"/>
              </a:rPr>
              <a:t>м/с. </a:t>
            </a:r>
            <a:r>
              <a:rPr lang="ru-RU" sz="1200" dirty="0" err="1">
                <a:solidFill>
                  <a:srgbClr val="FF0000"/>
                </a:solidFill>
                <a:latin typeface="Times New Roman" panose="02020603050405020304" pitchFamily="18" charset="0"/>
                <a:cs typeface="Times New Roman" panose="02020603050405020304" pitchFamily="18" charset="0"/>
              </a:rPr>
              <a:t>Ауа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температурасы</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түнде</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smtClean="0">
                <a:solidFill>
                  <a:srgbClr val="FF0000"/>
                </a:solidFill>
                <a:latin typeface="Times New Roman" panose="02020603050405020304" pitchFamily="18" charset="0"/>
                <a:cs typeface="Times New Roman" panose="02020603050405020304" pitchFamily="18" charset="0"/>
              </a:rPr>
              <a:t>5-7</a:t>
            </a:r>
            <a:r>
              <a:rPr lang="ru-RU" sz="1200" dirty="0" smtClean="0">
                <a:solidFill>
                  <a:srgbClr val="FF0000"/>
                </a:solidFill>
                <a:latin typeface="Times New Roman" panose="02020603050405020304" pitchFamily="18" charset="0"/>
                <a:cs typeface="Times New Roman" panose="02020603050405020304" pitchFamily="18" charset="0"/>
              </a:rPr>
              <a:t> </a:t>
            </a:r>
            <a:r>
              <a:rPr lang="ru-RU" sz="1200" dirty="0" smtClean="0">
                <a:solidFill>
                  <a:srgbClr val="FF0000"/>
                </a:solidFill>
                <a:latin typeface="Times New Roman" panose="02020603050405020304" pitchFamily="18" charset="0"/>
                <a:cs typeface="Times New Roman" panose="02020603050405020304" pitchFamily="18" charset="0"/>
              </a:rPr>
              <a:t>градус </a:t>
            </a:r>
            <a:r>
              <a:rPr lang="ru-RU" sz="1200" dirty="0" err="1">
                <a:solidFill>
                  <a:srgbClr val="FF0000"/>
                </a:solidFill>
                <a:latin typeface="Times New Roman" panose="02020603050405020304" pitchFamily="18" charset="0"/>
                <a:cs typeface="Times New Roman" panose="02020603050405020304" pitchFamily="18" charset="0"/>
              </a:rPr>
              <a:t>аяз</a:t>
            </a:r>
            <a:r>
              <a:rPr lang="ru-RU" sz="1200" dirty="0">
                <a:solidFill>
                  <a:srgbClr val="FF0000"/>
                </a:solidFill>
                <a:latin typeface="Times New Roman" panose="02020603050405020304" pitchFamily="18" charset="0"/>
                <a:cs typeface="Times New Roman" panose="02020603050405020304" pitchFamily="18" charset="0"/>
              </a:rPr>
              <a:t>.</a:t>
            </a:r>
            <a:endParaRPr lang="ru-RU" sz="1200" b="1"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2402539"/>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22235</TotalTime>
  <Words>548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4253</cp:revision>
  <cp:lastPrinted>2021-07-01T07:38:07Z</cp:lastPrinted>
  <dcterms:created xsi:type="dcterms:W3CDTF">2018-03-27T06:03:00Z</dcterms:created>
  <dcterms:modified xsi:type="dcterms:W3CDTF">2024-11-14T08:30:42Z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