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452358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караша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31983"/>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100" b="1" dirty="0">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indent="182563" algn="ctr"/>
            <a:r>
              <a:rPr lang="ru-RU" altLang="ru-RU" sz="1100" b="1" dirty="0">
                <a:latin typeface="Times New Roman" panose="02020603050405020304" pitchFamily="18" charset="0"/>
                <a:cs typeface="Times New Roman" panose="02020603050405020304" pitchFamily="18" charset="0"/>
              </a:rPr>
              <a:t>15</a:t>
            </a:r>
            <a:r>
              <a:rPr lang="kk-KZ" sz="1100" b="1" dirty="0">
                <a:solidFill>
                  <a:srgbClr val="000000"/>
                </a:solidFill>
                <a:latin typeface="Times New Roman" panose="02020603050405020304" pitchFamily="18" charset="0"/>
                <a:cs typeface="Times New Roman" panose="02020603050405020304" pitchFamily="18" charset="0"/>
              </a:rPr>
              <a:t> қарашаға</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2024 ж. 14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15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a:solidFill>
                  <a:srgbClr val="000000"/>
                </a:solidFill>
                <a:latin typeface="Times New Roman" panose="02020603050405020304" pitchFamily="18" charset="0"/>
                <a:cs typeface="Times New Roman" panose="02020603050405020304" pitchFamily="18" charset="0"/>
              </a:rPr>
              <a:t>сағ.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 түнде қар, күндіз аздаған қар жауады. Жаяу бұрқасын күтіледі. Оңтүстік-батыстан</a:t>
            </a:r>
            <a:r>
              <a:rPr lang="kk-KZ" sz="1200" dirty="0">
                <a:latin typeface="Times New Roman" panose="02020603050405020304" pitchFamily="18" charset="0"/>
                <a:ea typeface="Calibri" panose="020F0502020204030204" pitchFamily="34" charset="0"/>
              </a:rPr>
              <a:t> </a:t>
            </a:r>
            <a:r>
              <a:rPr lang="kk-KZ" sz="1200" dirty="0">
                <a:effectLst/>
                <a:latin typeface="Times New Roman" panose="02020603050405020304" pitchFamily="18" charset="0"/>
                <a:ea typeface="Calibri" panose="020F0502020204030204" pitchFamily="34" charset="0"/>
              </a:rPr>
              <a:t>жел соғады, күші 9-14, кей уақыттарда екпіні 15-18 м/с. Ауа температурасы түнде 4-6, күндіз                  1-3 градус аяз</a:t>
            </a:r>
            <a:r>
              <a:rPr lang="ru-RU"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endParaRPr lang="kk-KZ" sz="11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100" b="1" dirty="0">
                <a:solidFill>
                  <a:srgbClr val="000000"/>
                </a:solidFill>
                <a:latin typeface="Times New Roman" panose="02020603050405020304" pitchFamily="18" charset="0"/>
                <a:cs typeface="Times New Roman" panose="02020603050405020304" pitchFamily="18" charset="0"/>
              </a:rPr>
              <a:t>16 қарашаға</a:t>
            </a:r>
          </a:p>
          <a:p>
            <a:pPr indent="182563" algn="ctr"/>
            <a:r>
              <a:rPr lang="ru-RU" sz="1100" b="1" dirty="0">
                <a:solidFill>
                  <a:srgbClr val="000000"/>
                </a:solidFill>
                <a:latin typeface="Times New Roman" panose="02020603050405020304" pitchFamily="18" charset="0"/>
                <a:cs typeface="Times New Roman" panose="02020603050405020304" pitchFamily="18" charset="0"/>
              </a:rPr>
              <a:t>2024 ж. 15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16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Оңтүстік-батыстан ж</a:t>
            </a:r>
            <a:r>
              <a:rPr lang="ru-RU" sz="1200" dirty="0">
                <a:solidFill>
                  <a:prstClr val="black"/>
                </a:solidFill>
                <a:latin typeface="Times New Roman" pitchFamily="18" charset="0"/>
                <a:cs typeface="Times New Roman" pitchFamily="18" charset="0"/>
              </a:rPr>
              <a:t>ел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9-14,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5-7 градус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solidFill>
                  <a:schemeClr val="tx1"/>
                </a:solidFill>
                <a:latin typeface="Times New Roman" pitchFamily="18" charset="0"/>
                <a:cs typeface="Times New Roman" pitchFamily="18" charset="0"/>
                <a:sym typeface="+mn-ea"/>
              </a:rPr>
              <a:t>сейілуіне</a:t>
            </a:r>
            <a:r>
              <a:rPr lang="kk-KZ" altLang="en-US" sz="1200" i="1" dirty="0">
                <a:solidFill>
                  <a:schemeClr val="tx1"/>
                </a:solidFill>
                <a:latin typeface="Times New Roman" pitchFamily="18" charset="0"/>
                <a:cs typeface="Times New Roman" pitchFamily="18" charset="0"/>
                <a:sym typeface="+mn-ea"/>
              </a:rPr>
              <a:t> ықпал етеді.</a:t>
            </a:r>
          </a:p>
          <a:p>
            <a:pPr indent="182563" algn="just"/>
            <a:r>
              <a:rPr lang="kk-KZ" sz="1200" i="1" dirty="0">
                <a:solidFill>
                  <a:prstClr val="black"/>
                </a:solidFill>
                <a:latin typeface="Times New Roman" pitchFamily="18" charset="0"/>
                <a:cs typeface="Times New Roman" pitchFamily="18" charset="0"/>
              </a:rPr>
              <a:t>Жалпы қала бойынша ауаның ластану деңгейі </a:t>
            </a:r>
            <a:r>
              <a:rPr lang="kk-KZ" sz="1200" b="1" i="1" dirty="0">
                <a:solidFill>
                  <a:prstClr val="black"/>
                </a:solidFill>
                <a:latin typeface="Times New Roman" pitchFamily="18" charset="0"/>
                <a:cs typeface="Times New Roman" pitchFamily="18" charset="0"/>
              </a:rPr>
              <a:t>төмен</a:t>
            </a:r>
            <a:r>
              <a:rPr lang="kk-KZ" sz="1200" i="1" dirty="0">
                <a:solidFill>
                  <a:prstClr val="black"/>
                </a:solidFill>
                <a:latin typeface="Times New Roman" pitchFamily="18" charset="0"/>
                <a:cs typeface="Times New Roman" pitchFamily="18" charset="0"/>
              </a:rPr>
              <a:t> болады деп күтілуде.</a:t>
            </a:r>
            <a:endParaRPr lang="ru-RU" sz="1200" i="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қарашада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01338592"/>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0.043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9</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276</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0.055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0.058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0.031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/Пірімжар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17455</TotalTime>
  <Words>588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3325</cp:revision>
  <cp:lastPrinted>2021-07-01T07:38:07Z</cp:lastPrinted>
  <dcterms:created xsi:type="dcterms:W3CDTF">2018-03-27T06:03:00Z</dcterms:created>
  <dcterms:modified xsi:type="dcterms:W3CDTF">2024-11-14T08:28:21Z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