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254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37853092"/>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14722" y="115888"/>
            <a:ext cx="4838877"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15 қарашаға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14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15 қараша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ctr"/>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a:t>
            </a:r>
            <a:r>
              <a:rPr lang="ru-RU" sz="1200" dirty="0" err="1" smtClean="0">
                <a:latin typeface="Times New Roman" panose="02020603050405020304" pitchFamily="18" charset="0"/>
                <a:cs typeface="Times New Roman" panose="02020603050405020304" pitchFamily="18" charset="0"/>
              </a:rPr>
              <a:t>ңтүстік-шығысқа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4-6,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2-4 мороза. </a:t>
            </a:r>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16 </a:t>
            </a:r>
            <a:r>
              <a:rPr lang="kk-KZ" altLang="ru-RU" sz="1200" b="1" dirty="0">
                <a:latin typeface="Times New Roman" panose="02020603050405020304" pitchFamily="18" charset="0"/>
                <a:cs typeface="Times New Roman" panose="02020603050405020304" pitchFamily="18" charset="0"/>
              </a:rPr>
              <a:t>қарашаға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15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16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a:p>
            <a:pPr indent="182563" algn="just"/>
            <a:endParaRPr lang="ru-RU" sz="1200" dirty="0" smtClean="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09469" y="2567575"/>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01755105"/>
              </p:ext>
            </p:extLst>
          </p:nvPr>
        </p:nvGraphicFramePr>
        <p:xfrm>
          <a:off x="5027448" y="4173056"/>
          <a:ext cx="4667576" cy="162727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0807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21414</TotalTime>
  <Words>503</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4178</cp:revision>
  <cp:lastPrinted>2021-07-01T07:38:07Z</cp:lastPrinted>
  <dcterms:created xsi:type="dcterms:W3CDTF">2018-03-27T06:03:00Z</dcterms:created>
  <dcterms:modified xsi:type="dcterms:W3CDTF">2024-11-14T08:32:10Z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