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217526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78055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ночью и утром небольшой дождь. Ветер юго-восточный 9-14 м/с. Температура воздуха ночью 3-5, днем 10-12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27531</TotalTime>
  <Words>627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3596</cp:revision>
  <cp:lastPrinted>2021-10-15T03:50:29Z</cp:lastPrinted>
  <dcterms:created xsi:type="dcterms:W3CDTF">2018-03-27T06:03:00Z</dcterms:created>
  <dcterms:modified xsi:type="dcterms:W3CDTF">2024-11-15T08:14:55Z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