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00065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юго-восточный 9-14 м/с. Температура воздуха ночью 5-7, днем 1 мороза-1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159852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927</TotalTime>
  <Words>615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192</cp:revision>
  <cp:lastPrinted>2021-07-01T03:56:27Z</cp:lastPrinted>
  <dcterms:created xsi:type="dcterms:W3CDTF">2024-09-22T07:48:17Z</dcterms:created>
  <dcterms:modified xsi:type="dcterms:W3CDTF">2024-11-15T08:21:21Z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