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№320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ноября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«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от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Талдыкорган на 16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ноября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15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20 ч. 16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>
                <a:latin typeface="Times New Roman KZ" pitchFamily="18" charset="0"/>
                <a:ea typeface="Times New Roman KZ" pitchFamily="18" charset="0"/>
              </a:rPr>
              <a:t>Ветер северо-восточный 0-5 м/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kk-KZ" sz="1200" dirty="0">
                <a:latin typeface="Times New Roman KZ" pitchFamily="18" charset="0"/>
                <a:ea typeface="Times New Roman KZ" pitchFamily="18" charset="0"/>
              </a:rPr>
              <a:t>Температура воздуха ночью 8-10 мороза, днем 2-4 тепла</a:t>
            </a:r>
            <a:r>
              <a:rPr lang="ru-RU" sz="1200" dirty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/>
          </a:p>
          <a:p>
            <a:r>
              <a:rPr lang="ru-RU" sz="1200" dirty="0"/>
              <a:t>		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17 ноября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16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 17 ноября 2024 г.</a:t>
            </a:r>
          </a:p>
          <a:p>
            <a:pPr lvl="0"/>
            <a:r>
              <a:rPr lang="kk-KZ" sz="1200" dirty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kk-KZ" sz="1200" dirty="0">
                <a:latin typeface="Times New Roman KZ" pitchFamily="18" charset="0"/>
                <a:ea typeface="Times New Roman KZ" pitchFamily="18" charset="0"/>
              </a:rPr>
              <a:t> Ветер северо-восточный 0-5 м/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6-8 мороза.</a:t>
            </a:r>
          </a:p>
          <a:p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ноября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17 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 ноября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460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1,53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0,15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2292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145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160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32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</a:t>
                        </a:r>
                        <a:r>
                          <a:rPr lang="ru-RU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(7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Балгазынов К. 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Конысбекова Н  Р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19865</TotalTime>
  <Words>601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Times New Roman</vt:lpstr>
      <vt:lpstr>Times New Roman KZ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4520</cp:revision>
  <cp:lastPrinted>2021-07-01T03:56:27Z</cp:lastPrinted>
  <dcterms:created xsi:type="dcterms:W3CDTF">2018-03-27T06:03:00Z</dcterms:created>
  <dcterms:modified xsi:type="dcterms:W3CDTF">2024-11-15T08:20:06Z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