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455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16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kumimoji="0" lang="ru-RU" alt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ночью 5-7,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17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24129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21041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3393</cp:revision>
  <cp:lastPrinted>2021-07-01T03:56:27Z</cp:lastPrinted>
  <dcterms:created xsi:type="dcterms:W3CDTF">2018-03-27T06:03:00Z</dcterms:created>
  <dcterms:modified xsi:type="dcterms:W3CDTF">2024-11-15T08:14:20Z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