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93109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16 ноября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осадки (дождь, снег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ночью 1-3 мороза, днем 0-2 тепла.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16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ноября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9-14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98464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ночью 17 ноября октября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24153</TotalTime>
  <Words>620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4280</cp:revision>
  <cp:lastPrinted>2021-07-01T03:56:27Z</cp:lastPrinted>
  <dcterms:created xsi:type="dcterms:W3CDTF">2018-03-27T06:03:00Z</dcterms:created>
  <dcterms:modified xsi:type="dcterms:W3CDTF">2024-11-15T08:13:44Z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