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FA16036-2A00-4956-9A91-2ECA54F0178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016763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D6B14-9227-4736-9FC8-1E18CAE3C9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11031-E5BC-40B2-9A39-A786F05FE1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C9D34-025A-4032-917A-7FB4269D0E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93CC2-3823-4037-BC60-8021FCB132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EB095-E3E9-496A-AFFC-9ED16CA67A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7A8DC-B691-4F78-A1EB-CF9CB69DD4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3888A-CAE8-4DAE-9B51-C41DC3FFF0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9647D-C034-4B46-ADFF-E23BA5C059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B4258-F1FB-43D7-96BD-72EACCAA3A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45133-C641-478F-AF2C-A2036BDDF4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4FDBF-149D-45D9-A901-7D1397D9B1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F51FAE9-D73E-4797-A42A-04C2A964B0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320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15 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16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15 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16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Ночью и утром туман. Ветер юго-восточный 2-7 м/с. Температура воздуха ночью 3-5 мороза, днем 5-7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17 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16 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17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Ночью и утром туман. Ветер юго-западный 2-7 м/с. Температура воздуха 0-2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747437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>
                  <a:solidFill>
                    <a:schemeClr val="tx1"/>
                  </a:solidFill>
                </a:rPr>
                <a:t>16 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17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15 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Канаева Б.К.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22643</TotalTime>
  <Words>819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5256</cp:revision>
  <cp:lastPrinted>2021-07-01T09:11:30Z</cp:lastPrinted>
  <dcterms:created xsi:type="dcterms:W3CDTF">2018-03-27T06:03:00Z</dcterms:created>
  <dcterms:modified xsi:type="dcterms:W3CDTF">2024-11-15T08:11:55Z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