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33576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320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ноября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 Ветер юго-западный 5-10 м/с. Температура воздуха ночью 0-2 мороза,  днем около 0 градусов.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17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(осадки дождь, снег). Ветер юго-западный 5-10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2837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ноября, ночью 17 ноября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38457</TotalTime>
  <Words>625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5148</cp:revision>
  <cp:lastPrinted>2021-02-03T11:37:00Z</cp:lastPrinted>
  <dcterms:created xsi:type="dcterms:W3CDTF">2018-03-27T06:03:00Z</dcterms:created>
  <dcterms:modified xsi:type="dcterms:W3CDTF">2024-11-15T08:15:31Z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