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574700"/>
              </p:ext>
            </p:extLst>
          </p:nvPr>
        </p:nvGraphicFramePr>
        <p:xfrm>
          <a:off x="5025008" y="4077073"/>
          <a:ext cx="4693124" cy="2331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небольшой снег, низовая метель. Ветер юго-западный 9-14, порывы 15-20 м/с. Температура воздуха ночью 4-6, днем 1-3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3-5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17307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5732</cp:revision>
  <cp:lastPrinted>2021-07-01T03:56:27Z</cp:lastPrinted>
  <dcterms:created xsi:type="dcterms:W3CDTF">2018-03-27T06:03:00Z</dcterms:created>
  <dcterms:modified xsi:type="dcterms:W3CDTF">2024-11-15T08:22:52Z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