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2001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днем 3-5° мороза.</a:t>
            </a:r>
          </a:p>
          <a:p>
            <a:pPr lvl="0"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11-13° мороза.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444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20733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4042</cp:revision>
  <cp:lastPrinted>2021-10-14T11:15:53Z</cp:lastPrinted>
  <dcterms:created xsi:type="dcterms:W3CDTF">2018-03-27T06:03:00Z</dcterms:created>
  <dcterms:modified xsi:type="dcterms:W3CDTF">2024-11-15T08:10:57Z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