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711384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ноябрь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18173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ноября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ноября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юго-восточный 3-8 м/с. Температура воздуха ночью 1-3 мороза, днем 11-13 тепла.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17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0-2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ноября 2024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13911</TotalTime>
  <Words>666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3323</cp:revision>
  <cp:lastPrinted>2021-07-01T03:56:27Z</cp:lastPrinted>
  <dcterms:created xsi:type="dcterms:W3CDTF">2018-03-27T06:03:00Z</dcterms:created>
  <dcterms:modified xsi:type="dcterms:W3CDTF">2024-11-15T08:19:09Z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