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377894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№320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ноября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38260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Облачно, ночью небольшие осадки (дождь, снег), гололед. Ветер юго-западный 9-14 м/с. Температура воздуха ночью 0-2 мороза, днем 2-4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на 17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с 20 ч. 16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ноября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Облачно, осадки (дождь, снег), гололед. Ветер южный 9-14 м/с. Температура воздуха 0-2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28028</TotalTime>
  <Words>633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5130</cp:revision>
  <cp:lastPrinted>2021-07-01T03:56:27Z</cp:lastPrinted>
  <dcterms:created xsi:type="dcterms:W3CDTF">2018-03-27T06:03:00Z</dcterms:created>
  <dcterms:modified xsi:type="dcterms:W3CDTF">2024-11-15T08:16:44Z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