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6042956"/>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320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kumimoji="0" lang="ru-RU" altLang="zh-CN"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15 </a:t>
                      </a:r>
                      <a:r>
                        <a:rPr kumimoji="0" lang="ru-RU" altLang="zh-CN" sz="1200" b="1" i="1" u="none" strike="noStrike" kern="1200" cap="none" spc="0" normalizeH="0" baseline="0" noProof="0" dirty="0" err="1">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16 қараша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15 қараша 2024 ж. сағ. 20-ден 16 қараша 2024 ж. сағ. 20-дейін</a:t>
            </a:r>
          </a:p>
          <a:p>
            <a:pPr lvl="0" algn="just"/>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жаңбыр, қар</a:t>
            </a:r>
            <a:r>
              <a:rPr lang="ru-RU" sz="1200" dirty="0">
                <a:solidFill>
                  <a:prstClr val="black"/>
                </a:solidFill>
                <a:latin typeface="Times New Roman" panose="02020603050405020304" pitchFamily="18" charset="0"/>
                <a:cs typeface="Times New Roman" panose="02020603050405020304" pitchFamily="18" charset="0"/>
              </a:rPr>
              <a:t>), </a:t>
            </a:r>
            <a:r>
              <a:rPr lang="ru-RU" sz="1200">
                <a:solidFill>
                  <a:prstClr val="black"/>
                </a:solidFill>
                <a:latin typeface="Times New Roman" panose="02020603050405020304" pitchFamily="18" charset="0"/>
                <a:cs typeface="Times New Roman" panose="02020603050405020304" pitchFamily="18" charset="0"/>
              </a:rPr>
              <a:t>көктайғақ. </a:t>
            </a:r>
            <a:r>
              <a:rPr lang="ru-RU" sz="1200" dirty="0" err="1">
                <a:solidFill>
                  <a:prstClr val="black"/>
                </a:solidFill>
                <a:latin typeface="Times New Roman" panose="02020603050405020304" pitchFamily="18" charset="0"/>
                <a:cs typeface="Times New Roman" panose="02020603050405020304" pitchFamily="18" charset="0"/>
              </a:rPr>
              <a:t>Оң</a:t>
            </a:r>
            <a:r>
              <a:rPr lang="kk-KZ" sz="1200" dirty="0">
                <a:solidFill>
                  <a:srgbClr val="000000"/>
                </a:solidFill>
                <a:latin typeface="Times New Roman" panose="02020603050405020304" pitchFamily="18" charset="0"/>
                <a:ea typeface="Calibri" panose="020F0502020204030204" pitchFamily="34" charset="0"/>
              </a:rPr>
              <a:t>түстік-батыстан жел соғады, күші </a:t>
            </a:r>
            <a:r>
              <a:rPr lang="ru-RU" sz="1200" dirty="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 Ауа температурасы түнде 1-3 градус аяз, күндіз 0-2 </a:t>
            </a:r>
            <a:r>
              <a:rPr lang="kk-KZ" sz="1200" kern="1400" dirty="0">
                <a:solidFill>
                  <a:srgbClr val="000000"/>
                </a:solidFill>
                <a:latin typeface="Times New Roman" panose="02020603050405020304" pitchFamily="18" charset="0"/>
                <a:ea typeface="Times New Roman" panose="02020603050405020304" pitchFamily="18" charset="0"/>
              </a:rPr>
              <a:t>градус </a:t>
            </a:r>
            <a:r>
              <a:rPr lang="kk-KZ" sz="1200" dirty="0">
                <a:solidFill>
                  <a:prstClr val="black"/>
                </a:solidFill>
                <a:latin typeface="Times New Roman" panose="02020603050405020304" pitchFamily="18" charset="0"/>
                <a:cs typeface="Times New Roman" panose="02020603050405020304" pitchFamily="18" charset="0"/>
              </a:rPr>
              <a:t>жылы. </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2024 жылғы </a:t>
            </a:r>
            <a:r>
              <a:rPr lang="kk-KZ" sz="1200" b="1" dirty="0">
                <a:solidFill>
                  <a:prstClr val="black"/>
                </a:solidFill>
                <a:latin typeface="Times New Roman" panose="02020603050405020304" pitchFamily="18" charset="0"/>
                <a:cs typeface="Times New Roman" panose="02020603050405020304" pitchFamily="18" charset="0"/>
              </a:rPr>
              <a:t>17 қарашан</a:t>
            </a:r>
          </a:p>
          <a:p>
            <a:pPr algn="ctr"/>
            <a:r>
              <a:rPr lang="kk-KZ" sz="1200" b="1" dirty="0">
                <a:solidFill>
                  <a:prstClr val="black"/>
                </a:solidFill>
                <a:latin typeface="Times New Roman" panose="02020603050405020304" pitchFamily="18" charset="0"/>
                <a:cs typeface="Times New Roman" panose="02020603050405020304" pitchFamily="18" charset="0"/>
              </a:rPr>
              <a:t>16 қараша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17 қарашан </a:t>
            </a:r>
            <a:r>
              <a:rPr lang="kk-KZ" alt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сағ. 08-ға дейін </a:t>
            </a:r>
          </a:p>
          <a:p>
            <a:pPr lvl="0" algn="just"/>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 </a:t>
            </a:r>
            <a:r>
              <a:rPr lang="ru-RU" sz="1200" dirty="0" err="1">
                <a:solidFill>
                  <a:prstClr val="black"/>
                </a:solidFill>
                <a:latin typeface="Times New Roman" panose="02020603050405020304" pitchFamily="18" charset="0"/>
                <a:cs typeface="Times New Roman" panose="02020603050405020304" pitchFamily="18" charset="0"/>
              </a:rPr>
              <a:t>Оң</a:t>
            </a:r>
            <a:r>
              <a:rPr lang="kk-KZ" sz="1200" kern="1400" dirty="0">
                <a:solidFill>
                  <a:srgbClr val="000000"/>
                </a:solidFill>
                <a:latin typeface="Times New Roman" panose="02020603050405020304" pitchFamily="18" charset="0"/>
                <a:ea typeface="Times New Roman" panose="02020603050405020304" pitchFamily="18" charset="0"/>
              </a:rPr>
              <a:t>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kk-KZ" sz="1200" dirty="0">
                <a:solidFill>
                  <a:prstClr val="black"/>
                </a:solidFill>
                <a:latin typeface="Times New Roman" panose="02020603050405020304" pitchFamily="18" charset="0"/>
                <a:cs typeface="Times New Roman" panose="02020603050405020304" pitchFamily="18" charset="0"/>
              </a:rPr>
              <a:t> Ауа температурасы 0-2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889433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a:latin typeface="Times New Roman" panose="02020603050405020304" pitchFamily="18" charset="0"/>
                <a:cs typeface="Times New Roman" panose="02020603050405020304" pitchFamily="18" charset="0"/>
              </a:rPr>
              <a:t> </a:t>
            </a:r>
            <a:r>
              <a:rPr lang="kk-KZ" altLang="ru-RU" sz="1200" b="1">
                <a:solidFill>
                  <a:prstClr val="black"/>
                </a:solidFill>
                <a:latin typeface="Times New Roman" panose="02020603050405020304" pitchFamily="18" charset="0"/>
                <a:cs typeface="Times New Roman" panose="02020603050405020304" pitchFamily="18" charset="0"/>
              </a:rPr>
              <a:t>15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17 </a:t>
            </a:r>
            <a:r>
              <a:rPr lang="ru-RU" sz="1200" dirty="0" err="1">
                <a:solidFill>
                  <a:prstClr val="black"/>
                </a:solidFill>
                <a:latin typeface="Times New Roman" panose="02020603050405020304" pitchFamily="18" charset="0"/>
                <a:cs typeface="Times New Roman" panose="02020603050405020304" pitchFamily="18" charset="0"/>
              </a:rPr>
              <a:t>қараша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Н. Казиева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21638</TotalTime>
  <Words>610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4291</cp:revision>
  <cp:lastPrinted>2021-07-01T07:38:07Z</cp:lastPrinted>
  <dcterms:created xsi:type="dcterms:W3CDTF">2018-03-27T06:03:00Z</dcterms:created>
  <dcterms:modified xsi:type="dcterms:W3CDTF">2024-11-15T08:13:30Z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