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7232199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1009169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0,001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r>
                        <a:rPr lang="kk-KZ" sz="1000" b="0" i="0" u="none" strike="noStrike" dirty="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15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16 қарашаға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15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16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Көшпелі бұлтты, таңертең және күндіз жаңбыр. Оңтүстік-шығыстан жел соғады, күші түнде 1-6, күндіз 5-10 м/с. Ауа температурасы түнде 2-4, күндіз 6-8 жылы.	</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16</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Көшпелі бұлтты, жаңбыр. Оңтүстік-шығыстан жел соғады, күші 1-6 м/с. Ауа температурасы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dirty="0">
                <a:solidFill>
                  <a:srgbClr val="000000"/>
                </a:solidFill>
                <a:latin typeface="Times New Roman" pitchFamily="18" charset="0"/>
                <a:cs typeface="Times New Roman" pitchFamily="18" charset="0"/>
              </a:rPr>
              <a:t> М</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24284</TotalTime>
  <Words>616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4075</cp:revision>
  <cp:lastPrinted>2023-02-06T06:57:51Z</cp:lastPrinted>
  <dcterms:created xsi:type="dcterms:W3CDTF">2018-03-27T06:03:00Z</dcterms:created>
  <dcterms:modified xsi:type="dcterms:W3CDTF">2024-11-15T08:12:55Z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