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6956"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82427619"/>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№320</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15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79709" y="226457"/>
            <a:ext cx="4824412" cy="2308324"/>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a:latin typeface="Times New Roman" panose="02020603050405020304" pitchFamily="18" charset="0"/>
                <a:cs typeface="Times New Roman" panose="02020603050405020304" pitchFamily="18" charset="0"/>
              </a:rPr>
              <a:t>16 қарашаға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2024 ж. 15 </a:t>
            </a:r>
            <a:r>
              <a:rPr lang="ru-RU" alt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16 қараша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және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таңертең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тұман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8-10,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3-5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p>
          <a:p>
            <a:pPr algn="just"/>
            <a:endParaRPr lang="ru-RU" sz="1200" b="1" dirty="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17 қарашаға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16 қараша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17 қараша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endParaRPr lang="ru-RU" sz="1200" dirty="0">
              <a:latin typeface="Times New Roman" panose="02020603050405020304" pitchFamily="18" charset="0"/>
              <a:cs typeface="Times New Roman" panose="02020603050405020304" pitchFamily="18" charset="0"/>
            </a:endParaRPr>
          </a:p>
          <a:p>
            <a:pPr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соғатын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оңтүстістік-шығысқа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ауысады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5-7 градус </a:t>
            </a:r>
            <a:r>
              <a:rPr lang="ru-RU" sz="1200" dirty="0" err="1">
                <a:latin typeface="Times New Roman" panose="02020603050405020304" pitchFamily="18" charset="0"/>
                <a:cs typeface="Times New Roman" panose="02020603050405020304" pitchFamily="18" charset="0"/>
              </a:rPr>
              <a:t>аяз</a:t>
            </a:r>
            <a:r>
              <a:rPr lang="ru-RU" sz="1200">
                <a:latin typeface="Times New Roman" panose="02020603050405020304" pitchFamily="18" charset="0"/>
                <a:cs typeface="Times New Roman" panose="02020603050405020304" pitchFamily="18" charset="0"/>
              </a:rPr>
              <a:t>.</a:t>
            </a:r>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15 </a:t>
            </a:r>
            <a:r>
              <a:rPr lang="ru-RU" alt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Қарағанды</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01614" y="2644169"/>
            <a:ext cx="4910167"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 </a:t>
            </a:r>
            <a:r>
              <a:rPr lang="en-US" altLang="en-US" sz="1200" b="1" dirty="0">
                <a:solidFill>
                  <a:schemeClr val="tx1"/>
                </a:solidFill>
                <a:latin typeface="Times New Roman" pitchFamily="18" charset="0"/>
                <a:cs typeface="Times New Roman" pitchFamily="18" charset="0"/>
                <a:sym typeface="+mn-ea"/>
              </a:rPr>
              <a:t> </a:t>
            </a:r>
            <a:r>
              <a:rPr lang="kk-KZ" altLang="en-US" sz="1200" dirty="0">
                <a:solidFill>
                  <a:schemeClr val="tx1"/>
                </a:solidFill>
                <a:latin typeface="Times New Roman" pitchFamily="18" charset="0"/>
                <a:cs typeface="Times New Roman" pitchFamily="18" charset="0"/>
                <a:sym typeface="+mn-ea"/>
              </a:rPr>
              <a:t>ықпал етеді.</a:t>
            </a:r>
          </a:p>
          <a:p>
            <a:pPr lvl="0"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төмен</a:t>
            </a:r>
            <a:r>
              <a:rPr lang="ru-RU" sz="1200" b="1"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699009613"/>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8738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261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1.632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261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0.871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663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0.133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34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0.168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46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0.115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0.363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Рахметова Ж.А./ </a:t>
            </a:r>
            <a:r>
              <a:rPr lang="kk-KZ" altLang="ru-RU" sz="1200" b="1" i="1">
                <a:latin typeface="Times New Roman" panose="02020603050405020304" pitchFamily="18" charset="0"/>
                <a:cs typeface="Times New Roman" panose="02020603050405020304" pitchFamily="18" charset="0"/>
              </a:rPr>
              <a:t>Төкен </a:t>
            </a:r>
            <a:r>
              <a:rPr lang="kk-KZ" altLang="ru-RU" sz="1200" b="1" i="1" dirty="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val="20000"/>
                    </a:ext>
                  </a:extLst>
                </a:gridCol>
                <a:gridCol w="2963596">
                  <a:extLst>
                    <a:ext uri="{9D8B030D-6E8A-4147-A177-3AD203B41FA5}">
                      <a16:colId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22746</TotalTime>
  <Words>660</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4349</cp:revision>
  <cp:lastPrinted>2021-07-01T07:38:07Z</cp:lastPrinted>
  <dcterms:created xsi:type="dcterms:W3CDTF">2018-03-27T06:03:00Z</dcterms:created>
  <dcterms:modified xsi:type="dcterms:W3CDTF">2024-11-15T08:21:41Z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