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16 қараша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2024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15 </a:t>
            </a:r>
            <a:r>
              <a:rPr lang="ru-RU" sz="1050" b="1" dirty="0" err="1">
                <a:latin typeface="Times New Roman" pitchFamily="18" charset="0"/>
                <a:ea typeface="Times New Roman KZ" pitchFamily="18" charset="0"/>
                <a:cs typeface="Times New Roman" pitchFamily="18" charset="0"/>
              </a:rPr>
              <a:t>қараша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16</a:t>
            </a:r>
            <a:r>
              <a:rPr lang="kk-KZ" altLang="ru-RU" sz="1050" b="1" dirty="0">
                <a:latin typeface="Times New Roman" pitchFamily="18" charset="0"/>
                <a:ea typeface="Times New Roman KZ" pitchFamily="18" charset="0"/>
                <a:cs typeface="Times New Roman" pitchFamily="18" charset="0"/>
              </a:rPr>
              <a:t> қараша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Солтүстік-шығыстан ж</a:t>
            </a:r>
            <a:r>
              <a:rPr lang="kk-KZ" sz="1200" dirty="0">
                <a:latin typeface="Times New Roman" pitchFamily="18" charset="0"/>
                <a:cs typeface="Times New Roman" pitchFamily="18" charset="0"/>
              </a:rPr>
              <a:t>ел соғады, күші 0-5 м/с. Ауа температурасы түнде 8-10 градус аяз, </a:t>
            </a:r>
            <a:r>
              <a:rPr lang="kk-KZ" sz="1200">
                <a:latin typeface="Times New Roman" pitchFamily="18" charset="0"/>
                <a:cs typeface="Times New Roman" pitchFamily="18" charset="0"/>
              </a:rPr>
              <a:t>күндіз 2-4 </a:t>
            </a:r>
            <a:r>
              <a:rPr lang="kk-KZ" sz="1200" dirty="0">
                <a:latin typeface="Times New Roman" pitchFamily="18" charset="0"/>
                <a:cs typeface="Times New Roman" pitchFamily="18" charset="0"/>
              </a:rPr>
              <a:t>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17 қараша</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16</a:t>
            </a:r>
            <a:r>
              <a:rPr lang="kk-KZ" altLang="ru-RU" sz="1050" b="1" dirty="0">
                <a:latin typeface="Times New Roman" pitchFamily="18" charset="0"/>
                <a:ea typeface="Times New Roman KZ" pitchFamily="18" charset="0"/>
                <a:cs typeface="Times New Roman" pitchFamily="18" charset="0"/>
              </a:rPr>
              <a:t> қараша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17 </a:t>
            </a:r>
            <a:r>
              <a:rPr lang="kk-KZ" altLang="ru-RU" sz="1050" b="1" dirty="0">
                <a:latin typeface="Times New Roman" pitchFamily="18" charset="0"/>
                <a:ea typeface="Times New Roman KZ" pitchFamily="18" charset="0"/>
                <a:cs typeface="Times New Roman" pitchFamily="18" charset="0"/>
              </a:rPr>
              <a:t>қараша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Солтүстік-шығыстан ж</a:t>
            </a:r>
            <a:r>
              <a:rPr lang="kk-KZ" sz="1200" dirty="0">
                <a:latin typeface="Times New Roman" pitchFamily="18" charset="0"/>
                <a:cs typeface="Times New Roman" pitchFamily="18" charset="0"/>
              </a:rPr>
              <a:t>ел соғады, күші 0-5 м/с. Ауа температурасы 6-8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16</a:t>
            </a:r>
            <a:r>
              <a:rPr lang="kk-KZ"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chemeClr val="tx1"/>
                </a:solidFill>
                <a:latin typeface="Times New Roman" pitchFamily="18" charset="0"/>
                <a:ea typeface="Times New Roman KZ" pitchFamily="18" charset="0"/>
                <a:cs typeface="Times New Roman" pitchFamily="18" charset="0"/>
              </a:rPr>
              <a:t>қараша</a:t>
            </a:r>
            <a:r>
              <a:rPr lang="kk-KZ" sz="1200" dirty="0">
                <a:solidFill>
                  <a:schemeClr val="tx1"/>
                </a:solidFill>
                <a:latin typeface="Times New Roman" panose="02020603050405020304" pitchFamily="18" charset="0"/>
                <a:cs typeface="Times New Roman" panose="02020603050405020304" pitchFamily="18" charset="0"/>
              </a:rPr>
              <a:t>, 17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15</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қараша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4606</cp:revision>
  <cp:lastPrinted>2021-07-01T03:56:27Z</cp:lastPrinted>
  <dcterms:created xsi:type="dcterms:W3CDTF">2018-03-27T06:03:00Z</dcterms:created>
  <dcterms:modified xsi:type="dcterms:W3CDTF">2024-11-15T08:19:34Z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