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940965"/>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a:t>
                      </a: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15 қарашадан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16 қарашаға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3-8 м/с. Ауа температурасы түнде 1-3 градус аяз, күндіз 11-13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17 қарашаға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16 қарашадан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17 </a:t>
            </a:r>
            <a:r>
              <a:rPr lang="ru-RU" altLang="ru-RU" sz="1200" b="1" dirty="0" err="1">
                <a:latin typeface="Times New Roman" panose="02020603050405020304" pitchFamily="18" charset="0"/>
                <a:cs typeface="Times New Roman" panose="02020603050405020304" pitchFamily="18" charset="0"/>
              </a:rPr>
              <a:t>қарашаға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3-8 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қарашадан</a:t>
            </a:r>
            <a:r>
              <a:rPr lang="ru-RU" sz="1200" dirty="0">
                <a:solidFill>
                  <a:schemeClr val="tx1"/>
                </a:solidFill>
                <a:latin typeface="Times New Roman" panose="02020603050405020304" pitchFamily="18" charset="0"/>
                <a:cs typeface="Times New Roman" panose="02020603050405020304" pitchFamily="18" charset="0"/>
              </a:rPr>
              <a:t>, 17</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13876</TotalTime>
  <Words>628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3437</cp:revision>
  <cp:lastPrinted>2021-07-01T03:56:27Z</cp:lastPrinted>
  <dcterms:created xsi:type="dcterms:W3CDTF">2018-03-27T06:03:00Z</dcterms:created>
  <dcterms:modified xsi:type="dcterms:W3CDTF">2024-11-15T08:18:57Z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