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2696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 altLang="x-none" sz="1600" b="1" i="1" dirty="0">
                          <a:solidFill>
                            <a:srgbClr val="002060"/>
                          </a:solidFill>
                          <a:latin typeface="Times New Roman" panose="02020603050405020304" pitchFamily="18" charset="0"/>
                          <a:cs typeface="Times New Roman" panose="02020603050405020304" pitchFamily="18" charset="0"/>
                        </a:rPr>
                        <a:t>3</a:t>
                      </a:r>
                      <a:r>
                        <a:rPr lang="ru-RU" altLang="x-none" sz="1600" b="1" i="1" dirty="0">
                          <a:solidFill>
                            <a:srgbClr val="002060"/>
                          </a:solidFill>
                          <a:latin typeface="Times New Roman" panose="02020603050405020304" pitchFamily="18" charset="0"/>
                          <a:cs typeface="Times New Roman" panose="02020603050405020304" pitchFamily="18" charset="0"/>
                        </a:rPr>
                        <a:t>20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a:t>
                      </a:r>
                      <a:r>
                        <a:rPr lang="" altLang="zh-CN" sz="1200" b="1" i="1" baseline="0" dirty="0">
                          <a:solidFill>
                            <a:srgbClr val="002060"/>
                          </a:solidFill>
                          <a:latin typeface="Times New Roman" panose="02020603050405020304" pitchFamily="18" charset="0"/>
                          <a:cs typeface="Times New Roman" panose="02020603050405020304" pitchFamily="18" charset="0"/>
                        </a:rPr>
                        <a:t>а</a:t>
                      </a:r>
                      <a:r>
                        <a:rPr lang="kk-KZ" altLang="zh-CN" sz="1200" b="1" i="1" baseline="0" dirty="0">
                          <a:solidFill>
                            <a:srgbClr val="002060"/>
                          </a:solidFill>
                          <a:latin typeface="Times New Roman" panose="02020603050405020304" pitchFamily="18" charset="0"/>
                          <a:cs typeface="Times New Roman" panose="02020603050405020304" pitchFamily="18" charset="0"/>
                        </a:rPr>
                        <a:t>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қ</a:t>
            </a:r>
            <a:r>
              <a:rPr lang="" altLang="ru-RU" sz="1200" b="1" dirty="0">
                <a:latin typeface="Times New Roman" panose="02020603050405020304" pitchFamily="18" charset="0"/>
                <a:cs typeface="Times New Roman" panose="02020603050405020304" pitchFamily="18" charset="0"/>
              </a:rPr>
              <a:t>а</a:t>
            </a:r>
            <a:r>
              <a:rPr lang="kk-KZ" altLang="ru-RU" sz="1200" b="1" dirty="0">
                <a:latin typeface="Times New Roman" panose="02020603050405020304" pitchFamily="18" charset="0"/>
                <a:cs typeface="Times New Roman" panose="02020603050405020304" pitchFamily="18" charset="0"/>
              </a:rPr>
              <a:t>рашаға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15 қараша сағ. </a:t>
            </a:r>
            <a:r>
              <a:rPr lang="ru-RU" altLang="ru-RU" sz="1200" b="1" dirty="0">
                <a:latin typeface="Times New Roman" panose="02020603050405020304" pitchFamily="18" charset="0"/>
                <a:cs typeface="Times New Roman" panose="02020603050405020304" pitchFamily="18" charset="0"/>
              </a:rPr>
              <a:t>20-дан 16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kk-KZ" sz="1200" dirty="0">
                <a:solidFill>
                  <a:prstClr val="black"/>
                </a:solidFill>
                <a:latin typeface="Times New Roman" pitchFamily="18" charset="0"/>
                <a:cs typeface="Times New Roman" pitchFamily="18" charset="0"/>
              </a:rPr>
              <a:t> оңтүстіктен соғады, күші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5-7°, күндіз 1-3° аяз.</a:t>
            </a:r>
          </a:p>
          <a:p>
            <a:pPr lvl="0" indent="185738" algn="just"/>
            <a:endParaRPr lang="kk-KZ" sz="12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16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17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a:t>
            </a:r>
            <a:r>
              <a:rPr lang="kk-KZ" sz="1200" dirty="0">
                <a:solidFill>
                  <a:prstClr val="black"/>
                </a:solidFill>
                <a:latin typeface="Times New Roman" pitchFamily="18" charset="0"/>
                <a:cs typeface="Times New Roman" pitchFamily="18" charset="0"/>
              </a:rPr>
              <a:t>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3-8 м/с.</a:t>
            </a:r>
            <a:r>
              <a:rPr lang="kk-KZ" sz="1200" dirty="0">
                <a:solidFill>
                  <a:prstClr val="black"/>
                </a:solidFill>
                <a:latin typeface="Times New Roman" pitchFamily="18" charset="0"/>
                <a:cs typeface="Times New Roman" pitchFamily="18" charset="0"/>
              </a:rPr>
              <a:t> Ауа температурасы 6-8° 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87383539"/>
              </p:ext>
            </p:extLst>
          </p:nvPr>
        </p:nvGraphicFramePr>
        <p:xfrm>
          <a:off x="4948736"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vozduh2_vk</a:t>
                      </a:r>
                      <a:r>
                        <a:rPr lang="en-US" altLang="x-none" sz="800" b="1" dirty="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20078</TotalTime>
  <Words>605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4095</cp:revision>
  <cp:lastPrinted>2021-07-01T03:56:27Z</cp:lastPrinted>
  <dcterms:created xsi:type="dcterms:W3CDTF">2018-03-27T06:03:00Z</dcterms:created>
  <dcterms:modified xsi:type="dcterms:W3CDTF">2024-11-15T08:11:07Z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