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zh-CN" sz="1200" b="1" i="1" baseline="0" dirty="0">
                          <a:solidFill>
                            <a:schemeClr val="tx2">
                              <a:lumMod val="75000"/>
                            </a:schemeClr>
                          </a:solidFill>
                          <a:latin typeface="Times New Roman" pitchFamily="18" charset="0"/>
                          <a:cs typeface="Times New Roman" pitchFamily="18" charset="0"/>
                        </a:rPr>
                        <a:t>15</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433590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608512" cy="1846659"/>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16</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Бұлтты, </a:t>
            </a:r>
            <a:r>
              <a:rPr lang="kk-KZ" sz="1200">
                <a:latin typeface="Times New Roman" pitchFamily="18" charset="0"/>
                <a:cs typeface="Times New Roman" pitchFamily="18" charset="0"/>
              </a:rPr>
              <a:t>күндіз аздаған қар</a:t>
            </a:r>
            <a:r>
              <a:rPr lang="kk-KZ" sz="1200" dirty="0">
                <a:latin typeface="Times New Roman" pitchFamily="18" charset="0"/>
                <a:cs typeface="Times New Roman" pitchFamily="18" charset="0"/>
              </a:rPr>
              <a:t>, жаяу бұрқасын.  Оңтүстік-батыстан жел соғады, күші 9-14, екпіні 15-20 м/с. Ауа температурасы түнде 4-6, күндіз 1-3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17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3-5 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16</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17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 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15661</TotalTime>
  <Words>597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5478</cp:revision>
  <cp:lastPrinted>2021-07-01T03:56:27Z</cp:lastPrinted>
  <dcterms:created xsi:type="dcterms:W3CDTF">2018-03-27T06:03:00Z</dcterms:created>
  <dcterms:modified xsi:type="dcterms:W3CDTF">2024-11-15T08:22:39Z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