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420895"/>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320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15</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112052" y="293474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3160470"/>
              </p:ext>
            </p:extLst>
          </p:nvPr>
        </p:nvGraphicFramePr>
        <p:xfrm>
          <a:off x="5090103"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452" y="421557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15</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қа</a:t>
            </a:r>
            <a:r>
              <a:rPr lang="ru-RU" altLang="ru-RU" sz="1100" b="1" dirty="0" err="1">
                <a:solidFill>
                  <a:srgbClr val="000000"/>
                </a:solidFill>
                <a:latin typeface="Times New Roman" panose="02020603050405020304" pitchFamily="18" charset="0"/>
                <a:cs typeface="Times New Roman" panose="02020603050405020304" pitchFamily="18" charset="0"/>
              </a:rPr>
              <a:t>раша</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аздаған жаңбыр</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a:solidFill>
                  <a:prstClr val="black"/>
                </a:solidFill>
                <a:latin typeface="Times New Roman" pitchFamily="18" charset="0"/>
                <a:cs typeface="Times New Roman" pitchFamily="18" charset="0"/>
              </a:rPr>
              <a:t>м/с. Ауа температурасы түнде 3-5, 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қараша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17</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15292" y="384887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29789</TotalTime>
  <Words>624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3639</cp:revision>
  <cp:lastPrinted>2021-07-01T07:38:07Z</cp:lastPrinted>
  <dcterms:created xsi:type="dcterms:W3CDTF">2018-03-27T06:03:00Z</dcterms:created>
  <dcterms:modified xsi:type="dcterms:W3CDTF">2024-11-15T08:14:40Z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