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2975941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№320</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68705755"/>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1597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0.319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0.495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16 қарашаға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15 </a:t>
            </a:r>
            <a:r>
              <a:rPr lang="ru-RU" altLang="ru-RU" sz="1200" b="1" dirty="0" err="1">
                <a:solidFill>
                  <a:srgbClr val="000000"/>
                </a:solidFill>
                <a:latin typeface="Times New Roman" panose="02020603050405020304" pitchFamily="18" charset="0"/>
                <a:cs typeface="Times New Roman" panose="02020603050405020304" pitchFamily="18" charset="0"/>
              </a:rPr>
              <a:t>қараша</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16 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Адаған бұлтты, жауын-шашынсыз.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оңтүстік-шығ</a:t>
            </a:r>
            <a:r>
              <a:rPr lang="kk-KZ" sz="1200" dirty="0">
                <a:solidFill>
                  <a:srgbClr val="000000"/>
                </a:solidFill>
                <a:latin typeface="Times New Roman" panose="02020603050405020304" pitchFamily="18" charset="0"/>
                <a:cs typeface="Times New Roman" panose="02020603050405020304" pitchFamily="18" charset="0"/>
                <a:sym typeface="+mn-ea"/>
              </a:rPr>
              <a:t>ыс</a:t>
            </a:r>
            <a:r>
              <a:rPr lang="ru-RU" sz="1200" dirty="0" err="1">
                <a:solidFill>
                  <a:srgbClr val="000000"/>
                </a:solidFill>
                <a:latin typeface="Times New Roman" panose="02020603050405020304" pitchFamily="18" charset="0"/>
                <a:cs typeface="Times New Roman" panose="02020603050405020304" pitchFamily="18" charset="0"/>
                <a:sym typeface="+mn-ea"/>
              </a:rPr>
              <a:t>тан</a:t>
            </a:r>
            <a:r>
              <a:rPr lang="ru-RU" sz="1200" dirty="0">
                <a:solidFill>
                  <a:srgbClr val="000000"/>
                </a:solidFill>
                <a:latin typeface="Times New Roman" panose="02020603050405020304" pitchFamily="18" charset="0"/>
                <a:cs typeface="Times New Roman" panose="02020603050405020304" pitchFamily="18" charset="0"/>
                <a:sym typeface="+mn-ea"/>
              </a:rPr>
              <a:t> 7-12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3-5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5-7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17 қарашаға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16 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17 қараша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7-12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2-4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16 </a:t>
            </a:r>
            <a:r>
              <a:rPr lang="ru-RU" sz="1200" dirty="0" err="1">
                <a:solidFill>
                  <a:schemeClr val="tx1"/>
                </a:solidFill>
                <a:latin typeface="Times New Roman" pitchFamily="18" charset="0"/>
                <a:cs typeface="Times New Roman" pitchFamily="18" charset="0"/>
              </a:rPr>
              <a:t>қараша</a:t>
            </a:r>
            <a:r>
              <a:rPr lang="ru-RU" sz="1200" dirty="0">
                <a:solidFill>
                  <a:schemeClr val="tx1"/>
                </a:solidFill>
                <a:latin typeface="Times New Roman" pitchFamily="18" charset="0"/>
                <a:cs typeface="Times New Roman" pitchFamily="18" charset="0"/>
              </a:rPr>
              <a:t>, 17 </a:t>
            </a:r>
            <a:r>
              <a:rPr lang="ru-RU" sz="1200" dirty="0" err="1">
                <a:solidFill>
                  <a:schemeClr val="tx1"/>
                </a:solidFill>
                <a:latin typeface="Times New Roman" pitchFamily="18" charset="0"/>
                <a:cs typeface="Times New Roman" pitchFamily="18" charset="0"/>
              </a:rPr>
              <a:t>қарашаға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1378576468"/>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14912</TotalTime>
  <Words>586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3329</cp:revision>
  <cp:lastPrinted>2021-07-01T07:38:07Z</cp:lastPrinted>
  <dcterms:created xsi:type="dcterms:W3CDTF">2018-03-27T06:03:00Z</dcterms:created>
  <dcterms:modified xsi:type="dcterms:W3CDTF">2024-11-15T08:12:19Z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