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35620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15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16 қарашаға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15 </a:t>
            </a:r>
            <a:r>
              <a:rPr lang="ru-RU" altLang="ru-RU" sz="1200" b="1" dirty="0" err="1">
                <a:solidFill>
                  <a:srgbClr val="000000"/>
                </a:solidFill>
                <a:latin typeface="Times New Roman" pitchFamily="18" charset="0"/>
                <a:cs typeface="Times New Roman" pitchFamily="18" charset="0"/>
              </a:rPr>
              <a:t>қараша</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16</a:t>
            </a:r>
            <a:r>
              <a:rPr lang="kk-KZ" altLang="ru-RU" sz="1200" b="1" dirty="0">
                <a:solidFill>
                  <a:srgbClr val="000000"/>
                </a:solidFill>
                <a:latin typeface="Times New Roman" pitchFamily="18" charset="0"/>
                <a:cs typeface="Times New Roman" pitchFamily="18" charset="0"/>
              </a:rPr>
              <a:t> 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Бұлтты, жауын- шашынсыз. Оңтүстік-батыстан жел соғады, күші 5-10 м/с. Ауа температурасы түнде 0-2 градус суық,  күндіз 0 градус шамасында болады.</a:t>
            </a:r>
          </a:p>
          <a:p>
            <a:pPr algn="ctr"/>
            <a:r>
              <a:rPr lang="kk-KZ" altLang="ru-RU" sz="1200" b="1" dirty="0">
                <a:solidFill>
                  <a:srgbClr val="000000"/>
                </a:solidFill>
                <a:latin typeface="Times New Roman" pitchFamily="18" charset="0"/>
                <a:cs typeface="Times New Roman" pitchFamily="18" charset="0"/>
              </a:rPr>
              <a:t>17 қарашаға</a:t>
            </a:r>
          </a:p>
          <a:p>
            <a:pPr algn="ctr"/>
            <a:r>
              <a:rPr lang="ru-RU" sz="1200" b="1" dirty="0">
                <a:solidFill>
                  <a:srgbClr val="000000"/>
                </a:solidFill>
                <a:latin typeface="Times New Roman" pitchFamily="18" charset="0"/>
                <a:cs typeface="Times New Roman" pitchFamily="18" charset="0"/>
              </a:rPr>
              <a:t>2024 ж. 16 </a:t>
            </a:r>
            <a:r>
              <a:rPr lang="kk-KZ" sz="1200" b="1" dirty="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17</a:t>
            </a:r>
            <a:r>
              <a:rPr lang="kk-KZ" sz="1200" b="1" dirty="0">
                <a:solidFill>
                  <a:srgbClr val="000000"/>
                </a:solidFill>
                <a:latin typeface="Times New Roman" pitchFamily="18" charset="0"/>
                <a:cs typeface="Times New Roman" pitchFamily="18" charset="0"/>
              </a:rPr>
              <a:t>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жауын-шашын (жаңбыр, қар) жауады. Оңтүстік-батыстан жел соғады, күші 5-10 м/с. Ауа температурасы 0-2 градус суық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8185960"/>
              </p:ext>
            </p:extLst>
          </p:nvPr>
        </p:nvGraphicFramePr>
        <p:xfrm>
          <a:off x="5024438" y="4143380"/>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1060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16 қарашада, 17 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Снигирева Н.Г./</a:t>
            </a:r>
            <a:r>
              <a:rPr lang="kk-KZ" altLang="ru-RU" sz="1200" b="1" i="1" dirty="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19740</TotalTime>
  <Words>622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5003</cp:revision>
  <cp:lastPrinted>2021-07-01T07:38:07Z</cp:lastPrinted>
  <dcterms:created xsi:type="dcterms:W3CDTF">2018-03-27T06:03:00Z</dcterms:created>
  <dcterms:modified xsi:type="dcterms:W3CDTF">2024-11-15T08:15:19Z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