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10985177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16 ноября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lvl="0" indent="177800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2-7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43045" y="333828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78399" y="2384130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1663373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20735</TotalTime>
  <Words>594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4045</cp:revision>
  <cp:lastPrinted>2021-10-14T11:15:53Z</cp:lastPrinted>
  <dcterms:created xsi:type="dcterms:W3CDTF">2018-03-27T06:03:00Z</dcterms:created>
  <dcterms:modified xsi:type="dcterms:W3CDTF">2024-11-16T06:40:49Z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