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684114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осадков. Ветер юго-западный 7-12 м/с. Температура воздуха ночью 7-9, днем 0-2 мороза.</a:t>
            </a:r>
            <a:endParaRPr lang="kk-KZ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18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западный 7-12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7-9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976919"/>
              </p:ext>
            </p:extLst>
          </p:nvPr>
        </p:nvGraphicFramePr>
        <p:xfrm>
          <a:off x="5134650" y="3763600"/>
          <a:ext cx="4528802" cy="2473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ноября, ночью 18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37221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5858</cp:revision>
  <cp:lastPrinted>2021-11-30T05:55:24Z</cp:lastPrinted>
  <dcterms:created xsi:type="dcterms:W3CDTF">2018-03-27T06:03:00Z</dcterms:created>
  <dcterms:modified xsi:type="dcterms:W3CDTF">2024-11-16T05:59:43Z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