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120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358454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20 ч. 17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</a:t>
            </a:r>
            <a:r>
              <a:rPr kumimoji="0" lang="ru-RU" alt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Переменная облачность, без осадков. Ветер 7-12 м/с. Температура воздуха ночью 4-6 мороза, днем 1 мороза-1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08 ч. 18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воздуха 5-7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sz="13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01494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21043</TotalTime>
  <Words>609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3394</cp:revision>
  <cp:lastPrinted>2021-07-01T03:56:27Z</cp:lastPrinted>
  <dcterms:created xsi:type="dcterms:W3CDTF">2018-03-27T06:03:00Z</dcterms:created>
  <dcterms:modified xsi:type="dcterms:W3CDTF">2024-11-16T07:50:59Z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