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564004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днем 0-2° тепла.</a:t>
            </a:r>
          </a:p>
          <a:p>
            <a:pPr lvl="0" indent="177800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459497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56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2381" y="221775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25789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4392</cp:revision>
  <cp:lastPrinted>2021-10-18T15:52:53Z</cp:lastPrinted>
  <dcterms:created xsi:type="dcterms:W3CDTF">2018-03-27T06:03:00Z</dcterms:created>
  <dcterms:modified xsi:type="dcterms:W3CDTF">2024-11-16T06:43:00Z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