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4EAE96C-A02E-46A5-B83B-4A4BC99ACA9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22C63-2EDC-41B8-A5CC-29673BFD89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58C9C-B8C2-49B7-AF24-70886E43EC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517F3-0A2C-43FE-B18B-94D66E4EF8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254D5-B129-46C9-A21F-F3CD965D5B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B1FB3-FB66-4A7B-9914-7AFE1F6439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71DFE-8B5F-49DA-A1B9-7EB0062433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D2FE0-6649-4463-9424-5F322D1FFA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6797A-7D8B-46CA-BCBA-7BC4B67BE0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68D83-6753-4260-9926-68CB0896DF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F47EC-656F-4B38-B936-B4E9ACAC50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1388C-C242-4BF2-8B76-6D192790B3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040BBFF-E315-4E65-B5F8-68D8CF818C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321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16 ноября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17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16 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17</a:t>
            </a:r>
            <a:r>
              <a:rPr lang="ru-RU" sz="1100" b="1" dirty="0">
                <a:solidFill>
                  <a:schemeClr val="tx1"/>
                </a:solidFill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восточных направлений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>
                <a:solidFill>
                  <a:schemeClr val="tx1"/>
                </a:solidFill>
              </a:rPr>
              <a:t>мороза, днем </a:t>
            </a:r>
            <a:r>
              <a:rPr lang="ru-RU" sz="1100" dirty="0" smtClean="0">
                <a:solidFill>
                  <a:schemeClr val="tx1"/>
                </a:solidFill>
              </a:rPr>
              <a:t>7-9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18 ноября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17 ноября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18</a:t>
            </a:r>
            <a:r>
              <a:rPr lang="ru-RU" sz="1100" b="1" dirty="0">
                <a:solidFill>
                  <a:schemeClr val="tx1"/>
                </a:solidFill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восточный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0-2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841292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4824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sz="1100" b="1" dirty="0">
                  <a:solidFill>
                    <a:schemeClr val="tx1"/>
                  </a:solidFill>
                </a:rPr>
                <a:t>17 ноября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18 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16 ноября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22647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5260</cp:revision>
  <cp:lastPrinted>2021-07-01T09:11:30Z</cp:lastPrinted>
  <dcterms:created xsi:type="dcterms:W3CDTF">2018-03-27T06:03:00Z</dcterms:created>
  <dcterms:modified xsi:type="dcterms:W3CDTF">2024-11-16T05:33:52Z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