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67211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9111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с переходом на северо-западный 9-14, днем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днем 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27519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3597</cp:revision>
  <cp:lastPrinted>2021-10-15T03:50:29Z</cp:lastPrinted>
  <dcterms:created xsi:type="dcterms:W3CDTF">2018-03-27T06:03:00Z</dcterms:created>
  <dcterms:modified xsi:type="dcterms:W3CDTF">2024-11-16T07:33:46Z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