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-72" y="7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74449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29528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ночью осадки (дождь, снег). Ночью и утром туман, гололед. Ветер юго-восточный с переходом на северо-западный 9-14 м/с. Температура воздуха ночью 0-2 мороза, днем 2-4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ноября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28039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5133</cp:revision>
  <cp:lastPrinted>2021-07-01T03:56:27Z</cp:lastPrinted>
  <dcterms:created xsi:type="dcterms:W3CDTF">2018-03-27T06:03:00Z</dcterms:created>
  <dcterms:modified xsi:type="dcterms:W3CDTF">2024-11-16T07:15:28Z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