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6232630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ноября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1926396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без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осадков. Ночью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2-7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3-5 мороза,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днем 5-7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2-7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0-2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10518812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С.</a:t>
                        </a: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14249</TotalTime>
  <Words>590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3235</cp:revision>
  <cp:lastPrinted>2021-07-01T03:56:27Z</cp:lastPrinted>
  <dcterms:created xsi:type="dcterms:W3CDTF">2018-03-27T06:03:00Z</dcterms:created>
  <dcterms:modified xsi:type="dcterms:W3CDTF">2024-11-16T06:07:37Z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