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zh-CN" sz="1200" b="1" i="1" baseline="0" dirty="0">
                          <a:solidFill>
                            <a:schemeClr val="tx2">
                              <a:lumMod val="75000"/>
                            </a:schemeClr>
                          </a:solidFill>
                          <a:latin typeface="Times New Roman" pitchFamily="18" charset="0"/>
                          <a:cs typeface="Times New Roman" pitchFamily="18" charset="0"/>
                        </a:rPr>
                        <a:t>16</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3107793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846659"/>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17</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17</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 жауын-шашынсыз. Оңтүстік-батыстан жел соғады, </a:t>
            </a:r>
            <a:r>
              <a:rPr lang="kk-KZ" sz="1200" dirty="0" smtClean="0">
                <a:latin typeface="Times New Roman" pitchFamily="18" charset="0"/>
                <a:cs typeface="Times New Roman" pitchFamily="18" charset="0"/>
              </a:rPr>
              <a:t>түнде күші </a:t>
            </a:r>
            <a:r>
              <a:rPr lang="kk-KZ" sz="1200" dirty="0">
                <a:latin typeface="Times New Roman" pitchFamily="18" charset="0"/>
                <a:cs typeface="Times New Roman" pitchFamily="18" charset="0"/>
              </a:rPr>
              <a:t>9-14,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15-20 </a:t>
            </a:r>
            <a:r>
              <a:rPr lang="kk-KZ" sz="1200" dirty="0">
                <a:latin typeface="Times New Roman" pitchFamily="18" charset="0"/>
                <a:cs typeface="Times New Roman" pitchFamily="18" charset="0"/>
              </a:rPr>
              <a:t>м/с. Ауа температурасы түнде 2-4, күндіз 0-2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18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2-4 г</a:t>
            </a:r>
            <a:r>
              <a:rPr lang="kk-KZ" sz="1200" dirty="0">
                <a:latin typeface="Times New Roman" pitchFamily="18" charset="0"/>
                <a:cs typeface="Times New Roman" pitchFamily="18" charset="0"/>
              </a:rPr>
              <a:t>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17</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18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15662</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5482</cp:revision>
  <cp:lastPrinted>2021-07-01T03:56:27Z</cp:lastPrinted>
  <dcterms:created xsi:type="dcterms:W3CDTF">2018-03-27T06:03:00Z</dcterms:created>
  <dcterms:modified xsi:type="dcterms:W3CDTF">2024-11-16T06:55:52Z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