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4060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altLang="ru-RU" sz="1300" b="1" dirty="0">
                <a:latin typeface="Times New Roman" panose="02020603050405020304" pitchFamily="18" charset="0"/>
                <a:cs typeface="Times New Roman" panose="02020603050405020304" pitchFamily="18" charset="0"/>
              </a:rPr>
              <a:t>17</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күші 7-12 м/с. Ауа температурасы түнде 4-6 аяз, күндіз 1 аяз-1 жылы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914714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17461</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2021-07-01T07:38:07Z</cp:lastPrinted>
  <dcterms:created xsi:type="dcterms:W3CDTF">2018-03-27T06:03:00Z</dcterms:created>
  <dcterms:modified xsi:type="dcterms:W3CDTF">2024-11-16T07:50:57Z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