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67690784"/>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321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16 </a:t>
                      </a:r>
                      <a:r>
                        <a:rPr lang="ru-RU" altLang="zh-CN" sz="1200" b="1" i="1" baseline="0" dirty="0">
                          <a:solidFill>
                            <a:srgbClr val="002060"/>
                          </a:solidFill>
                          <a:latin typeface="Times New Roman" panose="02020603050405020304" pitchFamily="18" charset="0"/>
                          <a:cs typeface="Times New Roman" panose="02020603050405020304" pitchFamily="18" charset="0"/>
                        </a:rPr>
                        <a:t>қараша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16 </a:t>
            </a:r>
            <a:r>
              <a:rPr lang="kk-KZ" sz="1100" b="1" dirty="0">
                <a:latin typeface="Times New Roman" panose="02020603050405020304" pitchFamily="18" charset="0"/>
                <a:cs typeface="Times New Roman" panose="02020603050405020304" pitchFamily="18" charset="0"/>
              </a:rPr>
              <a:t>қараша</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99682561"/>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4312">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0.037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998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1.438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6"/>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altLang="ru-RU" sz="1100" b="1" kern="1400" dirty="0">
                <a:solidFill>
                  <a:prstClr val="black"/>
                </a:solidFill>
                <a:latin typeface="Times New Roman" panose="02020603050405020304" pitchFamily="18" charset="0"/>
                <a:cs typeface="Times New Roman" panose="02020603050405020304" pitchFamily="18" charset="0"/>
              </a:rPr>
              <a:t>17</a:t>
            </a:r>
            <a:r>
              <a:rPr lang="ru-RU" sz="1100" b="1" kern="1400" dirty="0">
                <a:latin typeface="Times New Roman" panose="02020603050405020304" pitchFamily="18" charset="0"/>
                <a:cs typeface="Times New Roman" panose="02020603050405020304" pitchFamily="18" charset="0"/>
              </a:rPr>
              <a:t> қарашаға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latin typeface="Times New Roman" panose="02020603050405020304" pitchFamily="18" charset="0"/>
                <a:cs typeface="Times New Roman" panose="02020603050405020304" pitchFamily="18" charset="0"/>
              </a:rPr>
              <a:t>16 </a:t>
            </a:r>
            <a:r>
              <a:rPr lang="ru-RU" sz="1100" b="1" kern="1400" dirty="0">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20-ден 17 </a:t>
            </a:r>
            <a:r>
              <a:rPr lang="ru-RU" sz="1100" b="1" kern="1400" dirty="0">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rPr>
              <a:t>       Көшпелі бұлтты,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жауын-шашынсыз</a:t>
            </a:r>
            <a:r>
              <a:rPr lang="kk-KZ" sz="1100" dirty="0">
                <a:latin typeface="Times New Roman" panose="02020603050405020304" pitchFamily="18" charset="0"/>
                <a:cs typeface="Times New Roman" panose="02020603050405020304" pitchFamily="18" charset="0"/>
              </a:rPr>
              <a:t>.</a:t>
            </a:r>
            <a:r>
              <a:rPr lang="kk-KZ" sz="1100" kern="1400" dirty="0">
                <a:solidFill>
                  <a:srgbClr val="000000"/>
                </a:solidFill>
                <a:latin typeface="Times New Roman" panose="02020603050405020304" pitchFamily="18" charset="0"/>
                <a:ea typeface="Times New Roman" panose="02020603050405020304" pitchFamily="18" charset="0"/>
              </a:rPr>
              <a:t> Оңтүстік-батыстан жел соғады, күші 7-12 м/с. Ауа температурасы түнде 7-9, күндіз 0-2 аяз.</a:t>
            </a:r>
          </a:p>
          <a:p>
            <a:pPr algn="ctr"/>
            <a:r>
              <a:rPr lang="ru-RU" sz="1100" b="1" kern="1400" dirty="0">
                <a:latin typeface="Times New Roman" panose="02020603050405020304" pitchFamily="18" charset="0"/>
                <a:cs typeface="Times New Roman" panose="02020603050405020304" pitchFamily="18" charset="0"/>
              </a:rPr>
              <a:t>18 қарашаға </a:t>
            </a:r>
            <a:r>
              <a:rPr lang="ru-RU" sz="1100" b="1" dirty="0">
                <a:latin typeface="Times New Roman" panose="02020603050405020304" pitchFamily="18" charset="0"/>
                <a:cs typeface="Times New Roman" panose="02020603050405020304" pitchFamily="18" charset="0"/>
              </a:rPr>
              <a:t>2024 ж. </a:t>
            </a:r>
          </a:p>
          <a:p>
            <a:pPr algn="ctr"/>
            <a:r>
              <a:rPr lang="ru-RU" sz="1100" b="1" dirty="0">
                <a:latin typeface="Times New Roman" panose="02020603050405020304" pitchFamily="18" charset="0"/>
                <a:cs typeface="Times New Roman" panose="02020603050405020304" pitchFamily="18" charset="0"/>
              </a:rPr>
              <a:t>17 </a:t>
            </a:r>
            <a:r>
              <a:rPr lang="ru-RU" sz="1100" b="1" kern="1400" dirty="0">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20-ден 18 </a:t>
            </a:r>
            <a:r>
              <a:rPr lang="ru-RU" sz="1100" b="1" kern="1400" dirty="0">
                <a:solidFill>
                  <a:prstClr val="black"/>
                </a:solidFill>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ea typeface="Times New Roman" panose="02020603050405020304" pitchFamily="18" charset="0"/>
              </a:rPr>
              <a:t>        К</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өшпелі бұлтты, жауын-шашынсыз</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a:t>
            </a:r>
            <a:r>
              <a:rPr lang="kk-KZ" sz="1100" dirty="0">
                <a:latin typeface="Times New Roman" panose="02020603050405020304" pitchFamily="18" charset="0"/>
                <a:cs typeface="Times New Roman" panose="02020603050405020304" pitchFamily="18" charset="0"/>
              </a:rPr>
              <a:t>ңтүстік-б</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атыстан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жел соғады, күші 7-12 м/с. Ауа температурасы</a:t>
            </a:r>
            <a:r>
              <a:rPr lang="ru-RU" sz="1100" kern="1400">
                <a:latin typeface="Times New Roman" panose="02020603050405020304" pitchFamily="18" charset="0"/>
                <a:ea typeface="Times New Roman" panose="02020603050405020304" pitchFamily="18" charset="0"/>
                <a:cs typeface="Times New Roman" panose="02020603050405020304" pitchFamily="18" charset="0"/>
              </a:rPr>
              <a:t> 7-9 </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9387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17 </a:t>
            </a:r>
            <a:r>
              <a:rPr lang="ru-RU" sz="1100" dirty="0">
                <a:solidFill>
                  <a:prstClr val="black"/>
                </a:solidFill>
                <a:latin typeface="Times New Roman" panose="02020603050405020304" pitchFamily="18" charset="0"/>
                <a:cs typeface="Times New Roman" panose="02020603050405020304" pitchFamily="18" charset="0"/>
              </a:rPr>
              <a:t>қарашада</a:t>
            </a:r>
            <a:r>
              <a:rPr lang="ru-RU" sz="1100" dirty="0">
                <a:solidFill>
                  <a:schemeClr val="tx1"/>
                </a:solidFill>
                <a:latin typeface="Times New Roman" panose="02020603050405020304" pitchFamily="18" charset="0"/>
                <a:cs typeface="Times New Roman" panose="02020603050405020304" pitchFamily="18" charset="0"/>
              </a:rPr>
              <a:t>, түнде 18 </a:t>
            </a:r>
            <a:r>
              <a:rPr lang="ru-RU" sz="1100" dirty="0">
                <a:solidFill>
                  <a:prstClr val="black"/>
                </a:solidFill>
                <a:latin typeface="Times New Roman" panose="02020603050405020304" pitchFamily="18" charset="0"/>
                <a:cs typeface="Times New Roman" panose="02020603050405020304" pitchFamily="18" charset="0"/>
              </a:rPr>
              <a:t>қарашада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a:p>
            <a:pPr lvl="0" algn="just"/>
            <a:endParaRPr lang="ru-RU" sz="1100" dirty="0">
              <a:solidFill>
                <a:srgbClr val="FF0000"/>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73F717FE-BE75-4765-B463-422F74E9A09F}"/>
              </a:ext>
            </a:extLst>
          </p:cNvPr>
          <p:cNvSpPr txBox="1"/>
          <p:nvPr/>
        </p:nvSpPr>
        <p:spPr>
          <a:xfrm>
            <a:off x="5058836" y="2938437"/>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Седелева Н.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674908697"/>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2775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34590</TotalTime>
  <Words>600</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5632</cp:revision>
  <cp:lastPrinted>2023-01-16T10:13:34Z</cp:lastPrinted>
  <dcterms:created xsi:type="dcterms:W3CDTF">2018-03-27T06:03:00Z</dcterms:created>
  <dcterms:modified xsi:type="dcterms:W3CDTF">2024-11-16T06:00:03Z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