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p:scale>
          <a:sx n="100" d="100"/>
          <a:sy n="100" d="100"/>
        </p:scale>
        <p:origin x="2388"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116781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16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Оңтүстіктен жел соғады, күші 1-6 м/с. Ауа температурасы түнде 0-2 градус суық,  күндіз 1-3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Оңтүстіктен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a:t>
            </a:r>
            <a:r>
              <a:rPr lang="kk-KZ" sz="1200" dirty="0" smtClean="0">
                <a:latin typeface="Times New Roman" panose="02020603050405020304" pitchFamily="18" charset="0"/>
                <a:cs typeface="Times New Roman" panose="02020603050405020304" pitchFamily="18" charset="0"/>
              </a:rPr>
              <a:t>-5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a:t>
            </a:r>
            <a:r>
              <a:rPr lang="kk-KZ" sz="1200" dirty="0" smtClean="0">
                <a:latin typeface="Times New Roman" panose="02020603050405020304" pitchFamily="18" charset="0"/>
                <a:cs typeface="Times New Roman" panose="02020603050405020304" pitchFamily="18" charset="0"/>
              </a:rPr>
              <a:t>-5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0403590"/>
              </p:ext>
            </p:extLst>
          </p:nvPr>
        </p:nvGraphicFramePr>
        <p:xfrm>
          <a:off x="5024438" y="4143380"/>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5779" y="231084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a:t>
            </a:r>
            <a:r>
              <a:rPr lang="kk-KZ" sz="1200">
                <a:solidFill>
                  <a:schemeClr val="tx1"/>
                </a:solidFill>
                <a:latin typeface="Times New Roman" panose="02020603050405020304" pitchFamily="18" charset="0"/>
                <a:cs typeface="Times New Roman" panose="02020603050405020304" pitchFamily="18" charset="0"/>
              </a:rPr>
              <a:t>жылғы </a:t>
            </a:r>
            <a:r>
              <a:rPr lang="kk-KZ" sz="120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қарашада</a:t>
            </a:r>
            <a:r>
              <a:rPr lang="kk-KZ" sz="1200" smtClean="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18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19745</TotalTime>
  <Words>512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5008</cp:revision>
  <cp:lastPrinted>2021-07-01T07:38:07Z</cp:lastPrinted>
  <dcterms:created xsi:type="dcterms:W3CDTF">2018-03-27T06:03:00Z</dcterms:created>
  <dcterms:modified xsi:type="dcterms:W3CDTF">2024-11-16T09:50:56Z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