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360" autoAdjust="0"/>
  </p:normalViewPr>
  <p:slideViewPr>
    <p:cSldViewPr>
      <p:cViewPr>
        <p:scale>
          <a:sx n="124" d="100"/>
          <a:sy n="124" d="100"/>
        </p:scale>
        <p:origin x="-168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25705392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01009169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0,001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жаңбыр</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Солтүстік-шығыстан, солтүстіктен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1-6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1-3,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4-6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r>
              <a:rPr lang="kk-KZ" sz="1200" kern="1400" dirty="0">
                <a:solidFill>
                  <a:srgbClr val="000000"/>
                </a:solidFill>
                <a:latin typeface="Times New Roman"/>
                <a:ea typeface="Times New Roman"/>
              </a:rPr>
              <a:t>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тұман. Солтүстіктен </a:t>
            </a:r>
            <a:r>
              <a:rPr lang="kk-KZ" sz="1200" kern="1400" dirty="0" smtClean="0">
                <a:solidFill>
                  <a:srgbClr val="000000"/>
                </a:solidFill>
                <a:latin typeface="Times New Roman"/>
                <a:ea typeface="Times New Roman"/>
              </a:rPr>
              <a:t>жел соғады, күші 1-6 м/с. Ауа температурасы </a:t>
            </a:r>
            <a:r>
              <a:rPr lang="kk-KZ" sz="1200" kern="1400" dirty="0" smtClean="0">
                <a:solidFill>
                  <a:srgbClr val="000000"/>
                </a:solidFill>
                <a:latin typeface="Times New Roman"/>
                <a:ea typeface="Times New Roman"/>
              </a:rPr>
              <a:t>0-2 </a:t>
            </a:r>
            <a:r>
              <a:rPr lang="kk-KZ" sz="1200" kern="1400" dirty="0" smtClean="0">
                <a:solidFill>
                  <a:srgbClr val="000000"/>
                </a:solidFill>
                <a:latin typeface="Times New Roman"/>
                <a:ea typeface="Times New Roman"/>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24285</TotalTime>
  <Words>543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4076</cp:revision>
  <cp:lastPrinted>2023-02-06T06:57:51Z</cp:lastPrinted>
  <dcterms:created xsi:type="dcterms:W3CDTF">2018-03-27T06:03:00Z</dcterms:created>
  <dcterms:modified xsi:type="dcterms:W3CDTF">2024-11-16T07:40:38Z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