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9053643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21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қ</a:t>
            </a:r>
            <a:r>
              <a:rPr lang="" altLang="ru-RU" sz="1200" b="1" dirty="0" smtClean="0">
                <a:latin typeface="Times New Roman" panose="02020603050405020304" pitchFamily="18" charset="0"/>
                <a:cs typeface="Times New Roman" panose="02020603050405020304" pitchFamily="18" charset="0"/>
              </a:rPr>
              <a:t>а</a:t>
            </a:r>
            <a:r>
              <a:rPr lang="ru-RU" altLang="ru-RU" sz="1200" b="1" dirty="0" err="1" smtClean="0">
                <a:latin typeface="Times New Roman" panose="02020603050405020304" pitchFamily="18" charset="0"/>
                <a:cs typeface="Times New Roman" panose="02020603050405020304" pitchFamily="18" charset="0"/>
              </a:rPr>
              <a:t>раша</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00054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16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ш</a:t>
            </a:r>
            <a:r>
              <a:rPr lang="kk-KZ" sz="1200" dirty="0" smtClean="0">
                <a:solidFill>
                  <a:prstClr val="black"/>
                </a:solidFill>
                <a:latin typeface="Times New Roman" pitchFamily="18" charset="0"/>
                <a:cs typeface="Times New Roman" pitchFamily="18" charset="0"/>
              </a:rPr>
              <a:t>ығыстан соғады, күші 1-6 </a:t>
            </a:r>
            <a:r>
              <a:rPr lang="ru-RU" sz="1200" dirty="0" smtClean="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5-7° аяз, күндіз 0-2° 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5-7° аяз болады</a:t>
            </a:r>
            <a:r>
              <a:rPr lang="kk-KZ"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1741679"/>
              </p:ext>
            </p:extLst>
          </p:nvPr>
        </p:nvGraphicFramePr>
        <p:xfrm>
          <a:off x="4998388" y="390399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21" name="TextBox 13"/>
          <p:cNvSpPr txBox="1"/>
          <p:nvPr/>
        </p:nvSpPr>
        <p:spPr>
          <a:xfrm>
            <a:off x="5025122" y="211074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smtClean="0">
                <a:solidFill>
                  <a:prstClr val="black"/>
                </a:solidFill>
                <a:latin typeface="Times New Roman" panose="02020603050405020304" pitchFamily="18" charset="0"/>
                <a:cs typeface="Times New Roman" panose="02020603050405020304" pitchFamily="18" charset="0"/>
              </a:rPr>
              <a:t>қараша</a:t>
            </a:r>
            <a:r>
              <a:rPr lang="ru-RU" sz="1200" dirty="0" smtClean="0">
                <a:solidFill>
                  <a:prstClr val="black"/>
                </a:solidFill>
                <a:latin typeface="Times New Roman" panose="02020603050405020304" pitchFamily="18" charset="0"/>
                <a:cs typeface="Times New Roman" panose="02020603050405020304" pitchFamily="18" charset="0"/>
              </a:rPr>
              <a:t> 2024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жоғары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25121" y="30464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жарияланады.</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23381</TotalTime>
  <Words>634</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4312</cp:revision>
  <cp:lastPrinted>2021-07-01T03:56:27Z</cp:lastPrinted>
  <dcterms:created xsi:type="dcterms:W3CDTF">2018-03-27T06:03:00Z</dcterms:created>
  <dcterms:modified xsi:type="dcterms:W3CDTF">2024-11-16T06:43:31Z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