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20" d="100"/>
          <a:sy n="120" d="100"/>
        </p:scale>
        <p:origin x="-7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641623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321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58749633"/>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1751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түнде жауын-шашын (жаңбыр, қар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Түнде және таңертең тұман, көктайғақ.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 солтүстік-батысқа ауысып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аяз, күндіз 2-4 градус жылы.</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18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Тұман.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a:t>
            </a:r>
            <a:r>
              <a:rPr lang="ru-RU" sz="1100" dirty="0" smtClean="0">
                <a:latin typeface="Times New Roman" pitchFamily="18" charset="0"/>
                <a:cs typeface="Times New Roman" pitchFamily="18" charset="0"/>
              </a:rPr>
              <a:t>-4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28196</TotalTime>
  <Words>580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5537</cp:revision>
  <cp:lastPrinted>2021-07-01T03:56:27Z</cp:lastPrinted>
  <dcterms:created xsi:type="dcterms:W3CDTF">2018-03-27T06:03:00Z</dcterms:created>
  <dcterms:modified xsi:type="dcterms:W3CDTF">2024-11-16T07:15:30Z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