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9975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2333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северо-западный с переходом на юго-восточный 9-14 м/с. Температура воздуха ночью 1-3,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северо-западный с переходом на юго-восточный 9-14 м/с.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27542</TotalTime>
  <Words>534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2021-10-15T03:50:29Z</cp:lastPrinted>
  <dcterms:created xsi:type="dcterms:W3CDTF">2018-03-27T06:03:00Z</dcterms:created>
  <dcterms:modified xsi:type="dcterms:W3CDTF">2024-11-17T07:19:57Z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