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18711384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0218173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17 ноября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ноября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юго-восточный 5-10 м/с. Температура воздуха ночью 3-5, днем 14-16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ноября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13990</TotalTime>
  <Words>611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3330</cp:revision>
  <cp:lastPrinted>2021-07-01T03:56:27Z</cp:lastPrinted>
  <dcterms:created xsi:type="dcterms:W3CDTF">2018-03-27T06:03:00Z</dcterms:created>
  <dcterms:modified xsi:type="dcterms:W3CDTF">2024-11-17T07:05:04Z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