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81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477958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3-8 м/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днем 1-3° мороза.</a:t>
            </a:r>
          </a:p>
          <a:p>
            <a:pPr lvl="0" indent="177800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13793" y="32861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степени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920" y="2154568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509566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20745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4048</cp:revision>
  <cp:lastPrinted>2021-10-14T11:15:53Z</cp:lastPrinted>
  <dcterms:created xsi:type="dcterms:W3CDTF">2018-03-27T06:03:00Z</dcterms:created>
  <dcterms:modified xsi:type="dcterms:W3CDTF">2024-11-17T07:59:43Z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