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074404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1-6 м/с. Температура воздуха ночью 10-12, днем 1-3 мороза.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027762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20922</TotalTime>
  <Words>596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4262</cp:revision>
  <cp:lastPrinted>2021-07-01T03:56:27Z</cp:lastPrinted>
  <dcterms:created xsi:type="dcterms:W3CDTF">2018-03-27T06:03:00Z</dcterms:created>
  <dcterms:modified xsi:type="dcterms:W3CDTF">2024-11-17T08:20:52Z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