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2598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южный, юго-восточный 0-5 м/с. Температура воздуха ночью 3-5 мороза, днем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63443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38473</TotalTime>
  <Words>586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5155</cp:revision>
  <cp:lastPrinted>2021-02-03T11:37:00Z</cp:lastPrinted>
  <dcterms:created xsi:type="dcterms:W3CDTF">2018-03-27T06:03:00Z</dcterms:created>
  <dcterms:modified xsi:type="dcterms:W3CDTF">2024-11-17T09:48:35Z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