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>
        <p:scale>
          <a:sx n="123" d="100"/>
          <a:sy n="123" d="100"/>
        </p:scale>
        <p:origin x="-1860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663876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29528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и утром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м/с. Температура воздуха ночью 0-2 мороза,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осадки (дождь, снег).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28045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5134</cp:revision>
  <cp:lastPrinted>2021-07-01T03:56:27Z</cp:lastPrinted>
  <dcterms:created xsi:type="dcterms:W3CDTF">2018-03-27T06:03:00Z</dcterms:created>
  <dcterms:modified xsi:type="dcterms:W3CDTF">2024-11-17T06:24:59Z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