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8" y="16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7046585"/>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322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34410538"/>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456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0.291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0.825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80076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18 </a:t>
            </a:r>
            <a:r>
              <a:rPr lang="kk-KZ" altLang="ru-RU" sz="1100" b="1" dirty="0" smtClean="0">
                <a:latin typeface="Times New Roman" panose="02020603050405020304" pitchFamily="18" charset="0"/>
                <a:cs typeface="Times New Roman" panose="02020603050405020304" pitchFamily="18" charset="0"/>
              </a:rPr>
              <a:t>қараша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18 </a:t>
            </a:r>
            <a:r>
              <a:rPr lang="kk-KZ" altLang="ru-RU" sz="1100" b="1" dirty="0" smtClean="0">
                <a:solidFill>
                  <a:srgbClr val="000000"/>
                </a:solidFill>
                <a:latin typeface="Times New Roman" panose="02020603050405020304" pitchFamily="18" charset="0"/>
                <a:cs typeface="Times New Roman" panose="02020603050405020304" pitchFamily="18" charset="0"/>
              </a:rPr>
              <a:t>қа</a:t>
            </a:r>
            <a:r>
              <a:rPr lang="ru-RU" altLang="ru-RU" sz="1100" b="1" dirty="0" err="1" smtClean="0">
                <a:solidFill>
                  <a:srgbClr val="000000"/>
                </a:solidFill>
                <a:latin typeface="Times New Roman" panose="02020603050405020304" pitchFamily="18" charset="0"/>
                <a:cs typeface="Times New Roman" panose="02020603050405020304" pitchFamily="18" charset="0"/>
              </a:rPr>
              <a:t>раша</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оңтүстік-шығысқа ауыспалы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8-10 </a:t>
            </a:r>
            <a:r>
              <a:rPr lang="kk-KZ" sz="1100" dirty="0" smtClean="0">
                <a:solidFill>
                  <a:prstClr val="black"/>
                </a:solidFill>
                <a:latin typeface="Times New Roman" pitchFamily="18" charset="0"/>
                <a:cs typeface="Times New Roman" pitchFamily="18" charset="0"/>
              </a:rPr>
              <a:t>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19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18</a:t>
            </a:r>
            <a:r>
              <a:rPr lang="kk-KZ" sz="1100" b="1" dirty="0" smtClean="0">
                <a:solidFill>
                  <a:srgbClr val="000000"/>
                </a:solidFill>
                <a:latin typeface="Times New Roman" panose="02020603050405020304" pitchFamily="18" charset="0"/>
                <a:cs typeface="Times New Roman" panose="02020603050405020304" pitchFamily="18" charset="0"/>
              </a:rPr>
              <a:t> қараша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солтүстік-бат</a:t>
            </a:r>
            <a:r>
              <a:rPr lang="kk-KZ" sz="1100" dirty="0">
                <a:solidFill>
                  <a:srgbClr val="000000"/>
                </a:solidFill>
                <a:latin typeface="Times New Roman" panose="02020603050405020304" pitchFamily="18" charset="0"/>
                <a:cs typeface="Times New Roman" panose="02020603050405020304" pitchFamily="18" charset="0"/>
                <a:sym typeface="+mn-ea"/>
              </a:rPr>
              <a:t>ыстан оңтүстік-шығысқа ауыспалы күші 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 жылы.</a:t>
            </a:r>
          </a:p>
          <a:p>
            <a:pPr lvl="0" algn="just"/>
            <a:r>
              <a:rPr lang="kk-KZ" sz="1100" dirty="0" smtClean="0">
                <a:solidFill>
                  <a:prstClr val="black"/>
                </a:solidFill>
                <a:latin typeface="Times New Roman" pitchFamily="18" charset="0"/>
                <a:cs typeface="Times New Roman" pitchFamily="18" charset="0"/>
              </a:rPr>
              <a:t>.</a:t>
            </a:r>
          </a:p>
          <a:p>
            <a:pPr lvl="0" algn="just"/>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29812</TotalTime>
  <Words>584</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3642</cp:revision>
  <cp:lastPrinted>2021-07-01T07:38:07Z</cp:lastPrinted>
  <dcterms:created xsi:type="dcterms:W3CDTF">2018-03-27T06:03:00Z</dcterms:created>
  <dcterms:modified xsi:type="dcterms:W3CDTF">2024-11-17T07:18:05Z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