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smtClean="0">
                          <a:solidFill>
                            <a:schemeClr val="tx2">
                              <a:lumMod val="75000"/>
                            </a:schemeClr>
                          </a:solidFill>
                          <a:latin typeface="Times New Roman" pitchFamily="18" charset="0"/>
                          <a:cs typeface="Times New Roman" pitchFamily="18" charset="0"/>
                        </a:rPr>
                        <a:t>17</a:t>
                      </a:r>
                      <a:r>
                        <a:rPr lang="kk-KZ" altLang="ru-RU" sz="1200" b="1" i="1" dirty="0" smtClean="0">
                          <a:solidFill>
                            <a:schemeClr val="tx2">
                              <a:lumMod val="75000"/>
                            </a:schemeClr>
                          </a:solidFill>
                          <a:latin typeface="Times New Roman" pitchFamily="18" charset="0"/>
                          <a:cs typeface="Times New Roman" pitchFamily="18" charset="0"/>
                        </a:rPr>
                        <a:t>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3107793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Оңтүстік-батыстан жел </a:t>
            </a:r>
            <a:r>
              <a:rPr lang="kk-KZ" sz="1200" dirty="0" smtClean="0">
                <a:latin typeface="Times New Roman" pitchFamily="18" charset="0"/>
                <a:cs typeface="Times New Roman" pitchFamily="18" charset="0"/>
              </a:rPr>
              <a:t>соғады, күші </a:t>
            </a:r>
            <a:r>
              <a:rPr lang="kk-KZ" sz="1200" dirty="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градус аяз, күндіз </a:t>
            </a:r>
            <a:r>
              <a:rPr lang="ru-RU" sz="1200" dirty="0" smtClean="0">
                <a:latin typeface="Times New Roman" pitchFamily="18" charset="0"/>
                <a:cs typeface="Times New Roman" pitchFamily="18" charset="0"/>
              </a:rPr>
              <a:t>0 градус шамасында</a:t>
            </a:r>
            <a:r>
              <a:rPr lang="kk-KZ" sz="1200" dirty="0" smtClean="0">
                <a:latin typeface="Times New Roman" pitchFamily="18" charset="0"/>
                <a:cs typeface="Times New Roman" pitchFamily="18" charset="0"/>
              </a:rPr>
              <a:t>.</a:t>
            </a:r>
            <a:endParaRPr lang="kk-KZ" sz="1200" dirty="0">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5-7 г</a:t>
            </a:r>
            <a:r>
              <a:rPr lang="kk-KZ" sz="1200" dirty="0" smtClean="0">
                <a:latin typeface="Times New Roman" pitchFamily="18" charset="0"/>
                <a:cs typeface="Times New Roman" pitchFamily="18" charset="0"/>
              </a:rPr>
              <a:t>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18</a:t>
            </a:r>
            <a:r>
              <a:rPr lang="kk-KZ"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smtClean="0">
                <a:solidFill>
                  <a:srgbClr val="000000"/>
                </a:solidFill>
                <a:latin typeface="Times New Roman" pitchFamily="18" charset="0"/>
                <a:cs typeface="Times New Roman" pitchFamily="18" charset="0"/>
              </a:rPr>
              <a:t>19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15663</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5487</cp:revision>
  <cp:lastPrinted>2021-07-01T03:56:27Z</cp:lastPrinted>
  <dcterms:created xsi:type="dcterms:W3CDTF">2018-03-27T06:03:00Z</dcterms:created>
  <dcterms:modified xsi:type="dcterms:W3CDTF">2024-11-17T08:32:08Z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